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58" r:id="rId8"/>
    <p:sldId id="263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30" autoAdjust="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Reynolds" userId="c6869f00-37d1-428c-bac2-5dd3ea0fe1bc" providerId="ADAL" clId="{83A44E95-5CE9-4DF4-AD6B-F6877666B58C}"/>
    <pc:docChg chg="undo custSel addSld modSld">
      <pc:chgData name="Eddy Reynolds" userId="c6869f00-37d1-428c-bac2-5dd3ea0fe1bc" providerId="ADAL" clId="{83A44E95-5CE9-4DF4-AD6B-F6877666B58C}" dt="2025-01-06T21:52:57.372" v="351" actId="20577"/>
      <pc:docMkLst>
        <pc:docMk/>
      </pc:docMkLst>
      <pc:sldChg chg="modSp mod">
        <pc:chgData name="Eddy Reynolds" userId="c6869f00-37d1-428c-bac2-5dd3ea0fe1bc" providerId="ADAL" clId="{83A44E95-5CE9-4DF4-AD6B-F6877666B58C}" dt="2025-01-06T21:39:02.848" v="3" actId="113"/>
        <pc:sldMkLst>
          <pc:docMk/>
          <pc:sldMk cId="3448409034" sldId="256"/>
        </pc:sldMkLst>
        <pc:spChg chg="mod">
          <ac:chgData name="Eddy Reynolds" userId="c6869f00-37d1-428c-bac2-5dd3ea0fe1bc" providerId="ADAL" clId="{83A44E95-5CE9-4DF4-AD6B-F6877666B58C}" dt="2025-01-06T21:39:02.848" v="3" actId="113"/>
          <ac:spMkLst>
            <pc:docMk/>
            <pc:sldMk cId="3448409034" sldId="256"/>
            <ac:spMk id="2" creationId="{C3C1EB52-682C-4291-BCB6-A797BA54D034}"/>
          </ac:spMkLst>
        </pc:spChg>
      </pc:sldChg>
      <pc:sldChg chg="modSp mod">
        <pc:chgData name="Eddy Reynolds" userId="c6869f00-37d1-428c-bac2-5dd3ea0fe1bc" providerId="ADAL" clId="{83A44E95-5CE9-4DF4-AD6B-F6877666B58C}" dt="2025-01-06T21:51:31.261" v="329" actId="1076"/>
        <pc:sldMkLst>
          <pc:docMk/>
          <pc:sldMk cId="4075895983" sldId="257"/>
        </pc:sldMkLst>
        <pc:spChg chg="mod">
          <ac:chgData name="Eddy Reynolds" userId="c6869f00-37d1-428c-bac2-5dd3ea0fe1bc" providerId="ADAL" clId="{83A44E95-5CE9-4DF4-AD6B-F6877666B58C}" dt="2025-01-06T21:51:31.261" v="329" actId="1076"/>
          <ac:spMkLst>
            <pc:docMk/>
            <pc:sldMk cId="4075895983" sldId="257"/>
            <ac:spMk id="2" creationId="{B4186ABE-C6B1-463A-BFA4-0D77E0839598}"/>
          </ac:spMkLst>
        </pc:spChg>
      </pc:sldChg>
      <pc:sldChg chg="modSp mod">
        <pc:chgData name="Eddy Reynolds" userId="c6869f00-37d1-428c-bac2-5dd3ea0fe1bc" providerId="ADAL" clId="{83A44E95-5CE9-4DF4-AD6B-F6877666B58C}" dt="2025-01-06T21:49:52.295" v="322" actId="6549"/>
        <pc:sldMkLst>
          <pc:docMk/>
          <pc:sldMk cId="4166125320" sldId="258"/>
        </pc:sldMkLst>
        <pc:spChg chg="mod">
          <ac:chgData name="Eddy Reynolds" userId="c6869f00-37d1-428c-bac2-5dd3ea0fe1bc" providerId="ADAL" clId="{83A44E95-5CE9-4DF4-AD6B-F6877666B58C}" dt="2025-01-06T21:49:52.295" v="322" actId="6549"/>
          <ac:spMkLst>
            <pc:docMk/>
            <pc:sldMk cId="4166125320" sldId="258"/>
            <ac:spMk id="3" creationId="{44EF8AEF-9F9A-431D-BFF7-57D80DEB8371}"/>
          </ac:spMkLst>
        </pc:spChg>
      </pc:sldChg>
      <pc:sldChg chg="modSp mod">
        <pc:chgData name="Eddy Reynolds" userId="c6869f00-37d1-428c-bac2-5dd3ea0fe1bc" providerId="ADAL" clId="{83A44E95-5CE9-4DF4-AD6B-F6877666B58C}" dt="2025-01-06T21:52:21.518" v="350" actId="20577"/>
        <pc:sldMkLst>
          <pc:docMk/>
          <pc:sldMk cId="1571088816" sldId="259"/>
        </pc:sldMkLst>
        <pc:spChg chg="mod">
          <ac:chgData name="Eddy Reynolds" userId="c6869f00-37d1-428c-bac2-5dd3ea0fe1bc" providerId="ADAL" clId="{83A44E95-5CE9-4DF4-AD6B-F6877666B58C}" dt="2025-01-06T21:52:21.518" v="350" actId="20577"/>
          <ac:spMkLst>
            <pc:docMk/>
            <pc:sldMk cId="1571088816" sldId="259"/>
            <ac:spMk id="3" creationId="{79123C03-9411-42AF-98F6-A4A5FE88BC60}"/>
          </ac:spMkLst>
        </pc:spChg>
      </pc:sldChg>
      <pc:sldChg chg="modSp mod">
        <pc:chgData name="Eddy Reynolds" userId="c6869f00-37d1-428c-bac2-5dd3ea0fe1bc" providerId="ADAL" clId="{83A44E95-5CE9-4DF4-AD6B-F6877666B58C}" dt="2025-01-06T21:51:25.823" v="328" actId="114"/>
        <pc:sldMkLst>
          <pc:docMk/>
          <pc:sldMk cId="4267549589" sldId="260"/>
        </pc:sldMkLst>
        <pc:spChg chg="mod">
          <ac:chgData name="Eddy Reynolds" userId="c6869f00-37d1-428c-bac2-5dd3ea0fe1bc" providerId="ADAL" clId="{83A44E95-5CE9-4DF4-AD6B-F6877666B58C}" dt="2025-01-06T21:51:25.823" v="328" actId="114"/>
          <ac:spMkLst>
            <pc:docMk/>
            <pc:sldMk cId="4267549589" sldId="260"/>
            <ac:spMk id="2" creationId="{BFE6D47E-881D-45CE-A689-9E44B16D6431}"/>
          </ac:spMkLst>
        </pc:spChg>
        <pc:spChg chg="mod">
          <ac:chgData name="Eddy Reynolds" userId="c6869f00-37d1-428c-bac2-5dd3ea0fe1bc" providerId="ADAL" clId="{83A44E95-5CE9-4DF4-AD6B-F6877666B58C}" dt="2025-01-06T21:39:16.208" v="11" actId="20577"/>
          <ac:spMkLst>
            <pc:docMk/>
            <pc:sldMk cId="4267549589" sldId="260"/>
            <ac:spMk id="3" creationId="{0B56B243-5B89-4BBB-87B0-1E8C788D7B46}"/>
          </ac:spMkLst>
        </pc:spChg>
      </pc:sldChg>
      <pc:sldChg chg="modSp mod">
        <pc:chgData name="Eddy Reynolds" userId="c6869f00-37d1-428c-bac2-5dd3ea0fe1bc" providerId="ADAL" clId="{83A44E95-5CE9-4DF4-AD6B-F6877666B58C}" dt="2025-01-06T21:52:57.372" v="351" actId="20577"/>
        <pc:sldMkLst>
          <pc:docMk/>
          <pc:sldMk cId="2986973181" sldId="262"/>
        </pc:sldMkLst>
        <pc:spChg chg="mod">
          <ac:chgData name="Eddy Reynolds" userId="c6869f00-37d1-428c-bac2-5dd3ea0fe1bc" providerId="ADAL" clId="{83A44E95-5CE9-4DF4-AD6B-F6877666B58C}" dt="2025-01-06T21:52:57.372" v="351" actId="20577"/>
          <ac:spMkLst>
            <pc:docMk/>
            <pc:sldMk cId="2986973181" sldId="262"/>
            <ac:spMk id="3" creationId="{79123C03-9411-42AF-98F6-A4A5FE88BC60}"/>
          </ac:spMkLst>
        </pc:spChg>
      </pc:sldChg>
      <pc:sldChg chg="modSp add mod">
        <pc:chgData name="Eddy Reynolds" userId="c6869f00-37d1-428c-bac2-5dd3ea0fe1bc" providerId="ADAL" clId="{83A44E95-5CE9-4DF4-AD6B-F6877666B58C}" dt="2025-01-06T21:50:17.663" v="327" actId="20577"/>
        <pc:sldMkLst>
          <pc:docMk/>
          <pc:sldMk cId="4181040776" sldId="263"/>
        </pc:sldMkLst>
        <pc:spChg chg="mod">
          <ac:chgData name="Eddy Reynolds" userId="c6869f00-37d1-428c-bac2-5dd3ea0fe1bc" providerId="ADAL" clId="{83A44E95-5CE9-4DF4-AD6B-F6877666B58C}" dt="2025-01-06T21:43:24.933" v="37" actId="20577"/>
          <ac:spMkLst>
            <pc:docMk/>
            <pc:sldMk cId="4181040776" sldId="263"/>
            <ac:spMk id="2" creationId="{40F23200-B2B8-5960-89CE-463A77AC9F2B}"/>
          </ac:spMkLst>
        </pc:spChg>
        <pc:spChg chg="mod">
          <ac:chgData name="Eddy Reynolds" userId="c6869f00-37d1-428c-bac2-5dd3ea0fe1bc" providerId="ADAL" clId="{83A44E95-5CE9-4DF4-AD6B-F6877666B58C}" dt="2025-01-06T21:50:17.663" v="327" actId="20577"/>
          <ac:spMkLst>
            <pc:docMk/>
            <pc:sldMk cId="4181040776" sldId="263"/>
            <ac:spMk id="3" creationId="{3EDB96C0-AF2A-122F-CA84-5D0466405D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reynolds@seafor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336921"/>
            <a:ext cx="10058400" cy="3566160"/>
          </a:xfrm>
        </p:spPr>
        <p:txBody>
          <a:bodyPr>
            <a:normAutofit/>
          </a:bodyPr>
          <a:lstStyle/>
          <a:p>
            <a:r>
              <a:rPr lang="en-GB" sz="9600" b="1" dirty="0">
                <a:solidFill>
                  <a:srgbClr val="002639"/>
                </a:solidFill>
              </a:rPr>
              <a:t>BTEC L2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998F4D"/>
                </a:solidFill>
              </a:rPr>
              <a:t>Seaford college </a:t>
            </a:r>
          </a:p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Head of BUSINESS – Mr E REYNOLDS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002639"/>
                </a:solidFill>
              </a:rPr>
              <a:t>Why should you choose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845733"/>
            <a:ext cx="11176000" cy="437957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It is a practical (Vocational) course to develop business skills and knowledge – very well-suited for students who are interested in running their own business in the future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It goes well alongside all other subjects, especially practical subjects such as ICT or DT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/>
              <a:t>It’s a subject related to current affairs and helps understand what’s going on in the world – Business makes the world go round!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15818"/>
            <a:ext cx="10058400" cy="877179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002639"/>
                </a:solidFill>
              </a:rPr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7D32-4C1A-4E82-B66F-88112D39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3" y="1845734"/>
            <a:ext cx="11545454" cy="4296448"/>
          </a:xfrm>
        </p:spPr>
        <p:txBody>
          <a:bodyPr>
            <a:normAutofit/>
          </a:bodyPr>
          <a:lstStyle/>
          <a:p>
            <a:pPr marL="530225" indent="-530225">
              <a:buFont typeface="Arial" panose="020B0604020202020204" pitchFamily="34" charset="0"/>
              <a:buChar char="•"/>
            </a:pPr>
            <a:r>
              <a:rPr lang="en-US" sz="2800" kern="0" dirty="0"/>
              <a:t>Over the 2 years of the course you study </a:t>
            </a:r>
            <a:r>
              <a:rPr lang="en-US" sz="2800" b="1" kern="0" dirty="0"/>
              <a:t>4 Units 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US" sz="2800" kern="0" dirty="0"/>
              <a:t>You study 2 units each year in the order below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US" sz="2800" dirty="0"/>
              <a:t>Topics you have studied in each unit will help you in the next ones</a:t>
            </a:r>
          </a:p>
          <a:p>
            <a:pPr marL="534988" indent="-92075">
              <a:buFont typeface="+mj-lt"/>
              <a:buAutoNum type="arabicPeriod"/>
              <a:tabLst>
                <a:tab pos="895350" algn="l"/>
              </a:tabLst>
            </a:pPr>
            <a:r>
              <a:rPr lang="en-US" sz="2800" dirty="0"/>
              <a:t>  Introduction to Business 			</a:t>
            </a:r>
            <a:r>
              <a:rPr lang="en-US" sz="2800" b="1" i="1" dirty="0"/>
              <a:t>Coursework		(Y10)</a:t>
            </a:r>
          </a:p>
          <a:p>
            <a:pPr marL="534988" indent="-92075">
              <a:buFont typeface="+mj-lt"/>
              <a:buAutoNum type="arabicPeriod"/>
            </a:pPr>
            <a:r>
              <a:rPr lang="en-US" sz="2800" dirty="0"/>
              <a:t>  Finance for Business 			</a:t>
            </a:r>
            <a:r>
              <a:rPr lang="en-US" sz="2800" b="1" i="1" dirty="0"/>
              <a:t>Exam			(Y10)</a:t>
            </a:r>
          </a:p>
          <a:p>
            <a:pPr marL="534988" indent="-92075">
              <a:buFont typeface="+mj-lt"/>
              <a:buAutoNum type="arabicPeriod"/>
            </a:pPr>
            <a:r>
              <a:rPr lang="en-US" sz="2800" dirty="0"/>
              <a:t>  Enterprise in the Business world </a:t>
            </a:r>
            <a:r>
              <a:rPr lang="en-US" sz="2800"/>
              <a:t>	</a:t>
            </a:r>
            <a:r>
              <a:rPr lang="en-US" sz="2800" b="1" i="1"/>
              <a:t>Coursework</a:t>
            </a:r>
            <a:r>
              <a:rPr lang="en-US" sz="2800"/>
              <a:t> </a:t>
            </a:r>
            <a:r>
              <a:rPr lang="en-US" sz="2800" dirty="0"/>
              <a:t>		</a:t>
            </a:r>
            <a:r>
              <a:rPr lang="en-US" sz="2800" b="1" i="1" dirty="0"/>
              <a:t>(Y11)</a:t>
            </a:r>
          </a:p>
          <a:p>
            <a:pPr marL="534988" indent="-92075">
              <a:buFont typeface="+mj-lt"/>
              <a:buAutoNum type="arabicPeriod" startAt="4"/>
            </a:pPr>
            <a:r>
              <a:rPr lang="en-US" sz="2800" dirty="0"/>
              <a:t>  Promoting a Brand				</a:t>
            </a:r>
            <a:r>
              <a:rPr lang="en-US" sz="2800" b="1" i="1" dirty="0"/>
              <a:t>Coursework		(Y11)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rgbClr val="002639"/>
                </a:solidFill>
              </a:rPr>
              <a:t>Assessment</a:t>
            </a:r>
            <a:endParaRPr lang="en-GB" b="1" dirty="0">
              <a:solidFill>
                <a:srgbClr val="00263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F8AEF-9F9A-431D-BFF7-57D80DEB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65" y="1845734"/>
            <a:ext cx="11033089" cy="4023360"/>
          </a:xfrm>
        </p:spPr>
        <p:txBody>
          <a:bodyPr>
            <a:norm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3200" kern="0" dirty="0"/>
              <a:t>75% coursework – 2 or 3 coursework assignments per Unit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3200" kern="0" dirty="0"/>
              <a:t>25% exam – Unit 2, online exam taken at end of Year 10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You will be required to complete coursework to strict deadlines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You may be given an opportunity to improve and resubmit each piece of coursework </a:t>
            </a:r>
            <a:r>
              <a:rPr lang="en-GB" sz="3200" b="1" dirty="0"/>
              <a:t>ONCE</a:t>
            </a:r>
            <a:r>
              <a:rPr lang="en-GB" sz="3200" dirty="0"/>
              <a:t> after the initial submission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You may retake the exam unit </a:t>
            </a:r>
            <a:r>
              <a:rPr lang="en-GB" sz="3200" b="1" dirty="0"/>
              <a:t>ONCE</a:t>
            </a:r>
          </a:p>
          <a:p>
            <a:pPr marL="0" indent="0">
              <a:buNone/>
            </a:pPr>
            <a:endParaRPr lang="en-GB" sz="2400" dirty="0"/>
          </a:p>
          <a:p>
            <a:pPr marL="685800" indent="-685800">
              <a:buFont typeface="Arial" pitchFamily="34" charset="0"/>
              <a:buChar char="•"/>
              <a:tabLst>
                <a:tab pos="1341438" algn="l"/>
              </a:tabLst>
            </a:pPr>
            <a:endParaRPr lang="en-GB" sz="2400" kern="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C081E-FB75-A939-B1D5-986380CDA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3200-B2B8-5960-89CE-463A77AC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>
                <a:solidFill>
                  <a:srgbClr val="002639"/>
                </a:solidFill>
              </a:rPr>
              <a:t>Assessment continued.</a:t>
            </a:r>
            <a:endParaRPr lang="en-GB" b="1" dirty="0">
              <a:solidFill>
                <a:srgbClr val="00263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96C0-AF2A-122F-CA84-5D0466405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Coursework assignments cover criteria at 3 levels </a:t>
            </a:r>
          </a:p>
          <a:p>
            <a:pPr marL="0" indent="0">
              <a:buNone/>
            </a:pPr>
            <a:r>
              <a:rPr lang="en-GB" sz="3200" dirty="0"/>
              <a:t>	- Pass / Merit / Distinction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You must complete all criteria at a particular level to get that grade for the unit 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End of course grades are L1 / Pass / Merit / Distinction / Distinction*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3200" dirty="0"/>
              <a:t>You must </a:t>
            </a:r>
            <a:r>
              <a:rPr lang="en-GB" sz="3200" b="1" dirty="0"/>
              <a:t>pass ALL 4 Units </a:t>
            </a:r>
            <a:r>
              <a:rPr lang="en-GB" sz="3200" dirty="0"/>
              <a:t>in order to gain the qualification</a:t>
            </a:r>
          </a:p>
          <a:p>
            <a:pPr marL="0" indent="0">
              <a:buNone/>
            </a:pPr>
            <a:endParaRPr lang="en-GB" sz="2400" dirty="0"/>
          </a:p>
          <a:p>
            <a:pPr marL="685800" indent="-685800">
              <a:buFont typeface="Arial" pitchFamily="34" charset="0"/>
              <a:buChar char="•"/>
              <a:tabLst>
                <a:tab pos="1341438" algn="l"/>
              </a:tabLst>
            </a:pPr>
            <a:endParaRPr lang="en-GB" sz="2400" kern="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04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0225" indent="-530225">
              <a:buFont typeface="Arial" panose="020B0604020202020204" pitchFamily="34" charset="0"/>
              <a:buChar char="•"/>
            </a:pPr>
            <a:r>
              <a:rPr lang="en-GB" sz="2800" dirty="0"/>
              <a:t>Researching real businesses – not just Googling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GB" sz="2800" dirty="0"/>
              <a:t>Organising yourself and meeting deadlines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GB" sz="2800" dirty="0"/>
              <a:t>Creative ideas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GB" sz="2800" dirty="0"/>
              <a:t>An interest in current affairs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GB" sz="2800" dirty="0"/>
              <a:t>Good written skills</a:t>
            </a:r>
          </a:p>
          <a:p>
            <a:pPr marL="530225" indent="-530225">
              <a:buFont typeface="Arial" panose="020B0604020202020204" pitchFamily="34" charset="0"/>
              <a:buChar char="•"/>
            </a:pPr>
            <a:r>
              <a:rPr lang="en-GB" sz="2800" dirty="0"/>
              <a:t>Solid basic Maths skills (Arithmetic)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Font typeface="Arial" panose="020B0604020202020204" pitchFamily="34" charset="0"/>
              <a:buChar char="•"/>
            </a:pPr>
            <a:r>
              <a:rPr lang="en-GB" sz="2800" dirty="0"/>
              <a:t>Most students progress to Sixth-Form study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en-GB" sz="2800" dirty="0"/>
              <a:t>Business is a universal subject that fits with any other on the curriculum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en-GB" sz="2800" dirty="0"/>
              <a:t>At Seaford we offer A Level Business, Economics and BTEC L3 Business – the biggest group of subjects in the Sixth-form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en-GB" sz="2800" dirty="0"/>
              <a:t>The course provides an excellent foundation for any career – everyone ends up working in a business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/>
          </a:p>
          <a:p>
            <a:r>
              <a:rPr lang="en-GB" sz="3600" dirty="0"/>
              <a:t>If you have any questions regarding the content of the course, please contact me using </a:t>
            </a:r>
            <a:r>
              <a:rPr lang="en-GB" sz="3600" dirty="0">
                <a:hlinkClick r:id="rId2"/>
              </a:rPr>
              <a:t>ereynolds@seaford.org</a:t>
            </a:r>
            <a:r>
              <a:rPr lang="en-GB" sz="3600" dirty="0"/>
              <a:t>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093FE6-616C-40A5-86E9-CFCBF07D58B9}"/>
</file>

<file path=customXml/itemProps3.xml><?xml version="1.0" encoding="utf-8"?>
<ds:datastoreItem xmlns:ds="http://schemas.openxmlformats.org/officeDocument/2006/customXml" ds:itemID="{0F6B65B4-E9AB-4B20-8A2B-43DCF8A6DF8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5bbf4db-ac00-4e68-957f-079112efa303"/>
    <ds:schemaRef ds:uri="http://purl.org/dc/dcmitype/"/>
    <ds:schemaRef ds:uri="http://schemas.microsoft.com/office/infopath/2007/PartnerControls"/>
    <ds:schemaRef ds:uri="d56e9b33-1b66-4bd9-88d9-4da8bb141d3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419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BTEC L2 Business</vt:lpstr>
      <vt:lpstr>Why should you choose it?</vt:lpstr>
      <vt:lpstr>Course content</vt:lpstr>
      <vt:lpstr>Assessment</vt:lpstr>
      <vt:lpstr>Assessment continued.</vt:lpstr>
      <vt:lpstr>Expectations of students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Eddy Reynolds</cp:lastModifiedBy>
  <cp:revision>9</cp:revision>
  <dcterms:created xsi:type="dcterms:W3CDTF">2020-11-12T13:48:05Z</dcterms:created>
  <dcterms:modified xsi:type="dcterms:W3CDTF">2025-01-06T21:53:49Z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