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0" r:id="rId6"/>
    <p:sldId id="257" r:id="rId7"/>
    <p:sldId id="271" r:id="rId8"/>
    <p:sldId id="273" r:id="rId9"/>
    <p:sldId id="270" r:id="rId10"/>
    <p:sldId id="275" r:id="rId11"/>
    <p:sldId id="272" r:id="rId12"/>
    <p:sldId id="264" r:id="rId13"/>
    <p:sldId id="263" r:id="rId14"/>
    <p:sldId id="268" r:id="rId15"/>
    <p:sldId id="265" r:id="rId16"/>
    <p:sldId id="269" r:id="rId17"/>
    <p:sldId id="259" r:id="rId18"/>
    <p:sldId id="26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639"/>
    <a:srgbClr val="998F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CA4605-EBE5-1523-F6CF-64F744629AA4}" v="784" dt="2025-01-06T17:19:14.9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4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Phimister" userId="S::jphimister@seaford.org::046e91b3-f6b4-41ad-8be2-23182bedb919" providerId="AD" clId="Web-{F4CA4605-EBE5-1523-F6CF-64F744629AA4}"/>
    <pc:docChg chg="addSld delSld modSld">
      <pc:chgData name="James Phimister" userId="S::jphimister@seaford.org::046e91b3-f6b4-41ad-8be2-23182bedb919" providerId="AD" clId="Web-{F4CA4605-EBE5-1523-F6CF-64F744629AA4}" dt="2025-01-06T17:19:14.906" v="731" actId="20577"/>
      <pc:docMkLst>
        <pc:docMk/>
      </pc:docMkLst>
      <pc:sldChg chg="addSp delSp modSp mod setBg">
        <pc:chgData name="James Phimister" userId="S::jphimister@seaford.org::046e91b3-f6b4-41ad-8be2-23182bedb919" providerId="AD" clId="Web-{F4CA4605-EBE5-1523-F6CF-64F744629AA4}" dt="2025-01-06T11:19:53.225" v="673"/>
        <pc:sldMkLst>
          <pc:docMk/>
          <pc:sldMk cId="3448409034" sldId="256"/>
        </pc:sldMkLst>
        <pc:spChg chg="mod">
          <ac:chgData name="James Phimister" userId="S::jphimister@seaford.org::046e91b3-f6b4-41ad-8be2-23182bedb919" providerId="AD" clId="Web-{F4CA4605-EBE5-1523-F6CF-64F744629AA4}" dt="2025-01-06T11:19:53.225" v="673"/>
          <ac:spMkLst>
            <pc:docMk/>
            <pc:sldMk cId="3448409034" sldId="256"/>
            <ac:spMk id="2" creationId="{C3C1EB52-682C-4291-BCB6-A797BA54D034}"/>
          </ac:spMkLst>
        </pc:spChg>
        <pc:spChg chg="mod">
          <ac:chgData name="James Phimister" userId="S::jphimister@seaford.org::046e91b3-f6b4-41ad-8be2-23182bedb919" providerId="AD" clId="Web-{F4CA4605-EBE5-1523-F6CF-64F744629AA4}" dt="2025-01-06T11:19:53.225" v="673"/>
          <ac:spMkLst>
            <pc:docMk/>
            <pc:sldMk cId="3448409034" sldId="256"/>
            <ac:spMk id="3" creationId="{E4B50FBD-BBB8-411D-966E-8547ED085CA1}"/>
          </ac:spMkLst>
        </pc:spChg>
        <pc:spChg chg="add del">
          <ac:chgData name="James Phimister" userId="S::jphimister@seaford.org::046e91b3-f6b4-41ad-8be2-23182bedb919" providerId="AD" clId="Web-{F4CA4605-EBE5-1523-F6CF-64F744629AA4}" dt="2025-01-06T11:19:53.210" v="672"/>
          <ac:spMkLst>
            <pc:docMk/>
            <pc:sldMk cId="3448409034" sldId="256"/>
            <ac:spMk id="10" creationId="{F452A527-3631-41ED-858D-3777A7D1496A}"/>
          </ac:spMkLst>
        </pc:spChg>
        <pc:spChg chg="add">
          <ac:chgData name="James Phimister" userId="S::jphimister@seaford.org::046e91b3-f6b4-41ad-8be2-23182bedb919" providerId="AD" clId="Web-{F4CA4605-EBE5-1523-F6CF-64F744629AA4}" dt="2025-01-06T11:19:53.225" v="673"/>
          <ac:spMkLst>
            <pc:docMk/>
            <pc:sldMk cId="3448409034" sldId="256"/>
            <ac:spMk id="14" creationId="{6D2F28D1-82F9-40FE-935C-85ECF7660D2D}"/>
          </ac:spMkLst>
        </pc:spChg>
        <pc:spChg chg="add">
          <ac:chgData name="James Phimister" userId="S::jphimister@seaford.org::046e91b3-f6b4-41ad-8be2-23182bedb919" providerId="AD" clId="Web-{F4CA4605-EBE5-1523-F6CF-64F744629AA4}" dt="2025-01-06T11:19:53.225" v="673"/>
          <ac:spMkLst>
            <pc:docMk/>
            <pc:sldMk cId="3448409034" sldId="256"/>
            <ac:spMk id="15" creationId="{EB1836F0-F9E0-4D93-9BDD-7EEC6EA05F7B}"/>
          </ac:spMkLst>
        </pc:spChg>
        <pc:spChg chg="add">
          <ac:chgData name="James Phimister" userId="S::jphimister@seaford.org::046e91b3-f6b4-41ad-8be2-23182bedb919" providerId="AD" clId="Web-{F4CA4605-EBE5-1523-F6CF-64F744629AA4}" dt="2025-01-06T11:19:53.225" v="673"/>
          <ac:spMkLst>
            <pc:docMk/>
            <pc:sldMk cId="3448409034" sldId="256"/>
            <ac:spMk id="16" creationId="{4B670E93-2F53-48FC-AB6C-E99E22D17F31}"/>
          </ac:spMkLst>
        </pc:spChg>
        <pc:picChg chg="add del mod">
          <ac:chgData name="James Phimister" userId="S::jphimister@seaford.org::046e91b3-f6b4-41ad-8be2-23182bedb919" providerId="AD" clId="Web-{F4CA4605-EBE5-1523-F6CF-64F744629AA4}" dt="2025-01-06T11:19:41.115" v="670"/>
          <ac:picMkLst>
            <pc:docMk/>
            <pc:sldMk cId="3448409034" sldId="256"/>
            <ac:picMk id="4" creationId="{A13D7746-0738-FC28-CBAD-ADCD9B55B25E}"/>
          </ac:picMkLst>
        </pc:picChg>
        <pc:picChg chg="mod">
          <ac:chgData name="James Phimister" userId="S::jphimister@seaford.org::046e91b3-f6b4-41ad-8be2-23182bedb919" providerId="AD" clId="Web-{F4CA4605-EBE5-1523-F6CF-64F744629AA4}" dt="2025-01-06T11:19:53.225" v="673"/>
          <ac:picMkLst>
            <pc:docMk/>
            <pc:sldMk cId="3448409034" sldId="256"/>
            <ac:picMk id="5" creationId="{490E5BE2-17DD-439C-B770-A19A774AC537}"/>
          </ac:picMkLst>
        </pc:picChg>
        <pc:cxnChg chg="add del">
          <ac:chgData name="James Phimister" userId="S::jphimister@seaford.org::046e91b3-f6b4-41ad-8be2-23182bedb919" providerId="AD" clId="Web-{F4CA4605-EBE5-1523-F6CF-64F744629AA4}" dt="2025-01-06T11:19:53.210" v="672"/>
          <ac:cxnSpMkLst>
            <pc:docMk/>
            <pc:sldMk cId="3448409034" sldId="256"/>
            <ac:cxnSpMk id="12" creationId="{D28A9C89-B313-458F-9C85-515930A51A93}"/>
          </ac:cxnSpMkLst>
        </pc:cxnChg>
        <pc:cxnChg chg="add">
          <ac:chgData name="James Phimister" userId="S::jphimister@seaford.org::046e91b3-f6b4-41ad-8be2-23182bedb919" providerId="AD" clId="Web-{F4CA4605-EBE5-1523-F6CF-64F744629AA4}" dt="2025-01-06T11:19:53.225" v="673"/>
          <ac:cxnSpMkLst>
            <pc:docMk/>
            <pc:sldMk cId="3448409034" sldId="256"/>
            <ac:cxnSpMk id="17" creationId="{7A49EFD3-A806-4D59-99F1-AA9AFAE4EF71}"/>
          </ac:cxnSpMkLst>
        </pc:cxnChg>
      </pc:sldChg>
      <pc:sldChg chg="del">
        <pc:chgData name="James Phimister" userId="S::jphimister@seaford.org::046e91b3-f6b4-41ad-8be2-23182bedb919" providerId="AD" clId="Web-{F4CA4605-EBE5-1523-F6CF-64F744629AA4}" dt="2025-01-06T10:57:50.430" v="286"/>
        <pc:sldMkLst>
          <pc:docMk/>
          <pc:sldMk cId="4166125320" sldId="258"/>
        </pc:sldMkLst>
      </pc:sldChg>
      <pc:sldChg chg="modSp">
        <pc:chgData name="James Phimister" userId="S::jphimister@seaford.org::046e91b3-f6b4-41ad-8be2-23182bedb919" providerId="AD" clId="Web-{F4CA4605-EBE5-1523-F6CF-64F744629AA4}" dt="2025-01-06T17:19:14.906" v="731" actId="20577"/>
        <pc:sldMkLst>
          <pc:docMk/>
          <pc:sldMk cId="754154816" sldId="264"/>
        </pc:sldMkLst>
        <pc:spChg chg="mod">
          <ac:chgData name="James Phimister" userId="S::jphimister@seaford.org::046e91b3-f6b4-41ad-8be2-23182bedb919" providerId="AD" clId="Web-{F4CA4605-EBE5-1523-F6CF-64F744629AA4}" dt="2025-01-06T11:11:24.927" v="610" actId="20577"/>
          <ac:spMkLst>
            <pc:docMk/>
            <pc:sldMk cId="754154816" sldId="264"/>
            <ac:spMk id="2" creationId="{5D83E63E-D701-4AE4-B8AD-5B337BF90D11}"/>
          </ac:spMkLst>
        </pc:spChg>
        <pc:spChg chg="mod">
          <ac:chgData name="James Phimister" userId="S::jphimister@seaford.org::046e91b3-f6b4-41ad-8be2-23182bedb919" providerId="AD" clId="Web-{F4CA4605-EBE5-1523-F6CF-64F744629AA4}" dt="2025-01-06T17:19:14.906" v="731" actId="20577"/>
          <ac:spMkLst>
            <pc:docMk/>
            <pc:sldMk cId="754154816" sldId="264"/>
            <ac:spMk id="3" creationId="{44EF8AEF-9F9A-431D-BFF7-57D80DEB8371}"/>
          </ac:spMkLst>
        </pc:spChg>
      </pc:sldChg>
      <pc:sldChg chg="addSp delSp modSp">
        <pc:chgData name="James Phimister" userId="S::jphimister@seaford.org::046e91b3-f6b4-41ad-8be2-23182bedb919" providerId="AD" clId="Web-{F4CA4605-EBE5-1523-F6CF-64F744629AA4}" dt="2025-01-06T11:15:29.044" v="657" actId="1076"/>
        <pc:sldMkLst>
          <pc:docMk/>
          <pc:sldMk cId="234114237" sldId="265"/>
        </pc:sldMkLst>
        <pc:graphicFrameChg chg="add del mod">
          <ac:chgData name="James Phimister" userId="S::jphimister@seaford.org::046e91b3-f6b4-41ad-8be2-23182bedb919" providerId="AD" clId="Web-{F4CA4605-EBE5-1523-F6CF-64F744629AA4}" dt="2025-01-06T11:05:24.227" v="347"/>
          <ac:graphicFrameMkLst>
            <pc:docMk/>
            <pc:sldMk cId="234114237" sldId="265"/>
            <ac:graphicFrameMk id="4" creationId="{88188327-5412-7A39-DA0F-45F74E1E1A4C}"/>
          </ac:graphicFrameMkLst>
        </pc:graphicFrameChg>
        <pc:graphicFrameChg chg="mod modGraphic">
          <ac:chgData name="James Phimister" userId="S::jphimister@seaford.org::046e91b3-f6b4-41ad-8be2-23182bedb919" providerId="AD" clId="Web-{F4CA4605-EBE5-1523-F6CF-64F744629AA4}" dt="2025-01-06T11:15:29.044" v="657" actId="1076"/>
          <ac:graphicFrameMkLst>
            <pc:docMk/>
            <pc:sldMk cId="234114237" sldId="265"/>
            <ac:graphicFrameMk id="6" creationId="{E4FEDE84-13A1-9918-6D97-03BB2E83A723}"/>
          </ac:graphicFrameMkLst>
        </pc:graphicFrameChg>
        <pc:graphicFrameChg chg="add del mod">
          <ac:chgData name="James Phimister" userId="S::jphimister@seaford.org::046e91b3-f6b4-41ad-8be2-23182bedb919" providerId="AD" clId="Web-{F4CA4605-EBE5-1523-F6CF-64F744629AA4}" dt="2025-01-06T11:05:32.696" v="349"/>
          <ac:graphicFrameMkLst>
            <pc:docMk/>
            <pc:sldMk cId="234114237" sldId="265"/>
            <ac:graphicFrameMk id="7" creationId="{FB55E71D-96EA-DB84-E599-56FD84FC5790}"/>
          </ac:graphicFrameMkLst>
        </pc:graphicFrameChg>
      </pc:sldChg>
      <pc:sldChg chg="addSp modSp mod setBg">
        <pc:chgData name="James Phimister" userId="S::jphimister@seaford.org::046e91b3-f6b4-41ad-8be2-23182bedb919" providerId="AD" clId="Web-{F4CA4605-EBE5-1523-F6CF-64F744629AA4}" dt="2025-01-06T11:19:12.614" v="668" actId="20577"/>
        <pc:sldMkLst>
          <pc:docMk/>
          <pc:sldMk cId="3113328700" sldId="266"/>
        </pc:sldMkLst>
        <pc:spChg chg="mod">
          <ac:chgData name="James Phimister" userId="S::jphimister@seaford.org::046e91b3-f6b4-41ad-8be2-23182bedb919" providerId="AD" clId="Web-{F4CA4605-EBE5-1523-F6CF-64F744629AA4}" dt="2025-01-06T11:19:06.630" v="667"/>
          <ac:spMkLst>
            <pc:docMk/>
            <pc:sldMk cId="3113328700" sldId="266"/>
            <ac:spMk id="2" creationId="{E6D3706A-2F54-40CE-B621-F110E45D344D}"/>
          </ac:spMkLst>
        </pc:spChg>
        <pc:spChg chg="mod">
          <ac:chgData name="James Phimister" userId="S::jphimister@seaford.org::046e91b3-f6b4-41ad-8be2-23182bedb919" providerId="AD" clId="Web-{F4CA4605-EBE5-1523-F6CF-64F744629AA4}" dt="2025-01-06T11:19:12.614" v="668" actId="20577"/>
          <ac:spMkLst>
            <pc:docMk/>
            <pc:sldMk cId="3113328700" sldId="266"/>
            <ac:spMk id="3" creationId="{39953C1B-23FE-6915-7CB9-7672150A42C1}"/>
          </ac:spMkLst>
        </pc:spChg>
        <pc:picChg chg="add mod">
          <ac:chgData name="James Phimister" userId="S::jphimister@seaford.org::046e91b3-f6b4-41ad-8be2-23182bedb919" providerId="AD" clId="Web-{F4CA4605-EBE5-1523-F6CF-64F744629AA4}" dt="2025-01-06T11:19:06.630" v="667"/>
          <ac:picMkLst>
            <pc:docMk/>
            <pc:sldMk cId="3113328700" sldId="266"/>
            <ac:picMk id="4" creationId="{F628146B-AA6E-9C75-4F11-AE7B87DD9922}"/>
          </ac:picMkLst>
        </pc:picChg>
      </pc:sldChg>
      <pc:sldChg chg="del">
        <pc:chgData name="James Phimister" userId="S::jphimister@seaford.org::046e91b3-f6b4-41ad-8be2-23182bedb919" providerId="AD" clId="Web-{F4CA4605-EBE5-1523-F6CF-64F744629AA4}" dt="2025-01-06T11:08:49.218" v="580"/>
        <pc:sldMkLst>
          <pc:docMk/>
          <pc:sldMk cId="3128858540" sldId="267"/>
        </pc:sldMkLst>
      </pc:sldChg>
      <pc:sldChg chg="addSp delSp modSp">
        <pc:chgData name="James Phimister" userId="S::jphimister@seaford.org::046e91b3-f6b4-41ad-8be2-23182bedb919" providerId="AD" clId="Web-{F4CA4605-EBE5-1523-F6CF-64F744629AA4}" dt="2025-01-06T11:08:44.749" v="579" actId="20577"/>
        <pc:sldMkLst>
          <pc:docMk/>
          <pc:sldMk cId="3400628189" sldId="268"/>
        </pc:sldMkLst>
        <pc:spChg chg="add mod">
          <ac:chgData name="James Phimister" userId="S::jphimister@seaford.org::046e91b3-f6b4-41ad-8be2-23182bedb919" providerId="AD" clId="Web-{F4CA4605-EBE5-1523-F6CF-64F744629AA4}" dt="2025-01-06T11:08:44.749" v="579" actId="20577"/>
          <ac:spMkLst>
            <pc:docMk/>
            <pc:sldMk cId="3400628189" sldId="268"/>
            <ac:spMk id="4" creationId="{9CAC2FD2-402D-E846-C866-4395C23BDBD1}"/>
          </ac:spMkLst>
        </pc:spChg>
        <pc:spChg chg="add mod">
          <ac:chgData name="James Phimister" userId="S::jphimister@seaford.org::046e91b3-f6b4-41ad-8be2-23182bedb919" providerId="AD" clId="Web-{F4CA4605-EBE5-1523-F6CF-64F744629AA4}" dt="2025-01-06T11:08:36.140" v="578" actId="20577"/>
          <ac:spMkLst>
            <pc:docMk/>
            <pc:sldMk cId="3400628189" sldId="268"/>
            <ac:spMk id="5" creationId="{936FF29E-F00E-A212-C241-A29198DBA7FC}"/>
          </ac:spMkLst>
        </pc:spChg>
        <pc:picChg chg="del">
          <ac:chgData name="James Phimister" userId="S::jphimister@seaford.org::046e91b3-f6b4-41ad-8be2-23182bedb919" providerId="AD" clId="Web-{F4CA4605-EBE5-1523-F6CF-64F744629AA4}" dt="2025-01-06T10:58:14.884" v="287"/>
          <ac:picMkLst>
            <pc:docMk/>
            <pc:sldMk cId="3400628189" sldId="268"/>
            <ac:picMk id="7" creationId="{688E0D56-9D01-AC3C-DB3C-932B41EC11B3}"/>
          </ac:picMkLst>
        </pc:picChg>
      </pc:sldChg>
      <pc:sldChg chg="modSp">
        <pc:chgData name="James Phimister" userId="S::jphimister@seaford.org::046e91b3-f6b4-41ad-8be2-23182bedb919" providerId="AD" clId="Web-{F4CA4605-EBE5-1523-F6CF-64F744629AA4}" dt="2025-01-06T11:09:21.313" v="596" actId="20577"/>
        <pc:sldMkLst>
          <pc:docMk/>
          <pc:sldMk cId="2880988337" sldId="269"/>
        </pc:sldMkLst>
        <pc:spChg chg="mod">
          <ac:chgData name="James Phimister" userId="S::jphimister@seaford.org::046e91b3-f6b4-41ad-8be2-23182bedb919" providerId="AD" clId="Web-{F4CA4605-EBE5-1523-F6CF-64F744629AA4}" dt="2025-01-06T11:09:21.313" v="596" actId="20577"/>
          <ac:spMkLst>
            <pc:docMk/>
            <pc:sldMk cId="2880988337" sldId="269"/>
            <ac:spMk id="3" creationId="{A0014ADB-072B-BBB1-BBC2-D99EDEFE3792}"/>
          </ac:spMkLst>
        </pc:spChg>
      </pc:sldChg>
      <pc:sldChg chg="addSp delSp modSp new mod setBg">
        <pc:chgData name="James Phimister" userId="S::jphimister@seaford.org::046e91b3-f6b4-41ad-8be2-23182bedb919" providerId="AD" clId="Web-{F4CA4605-EBE5-1523-F6CF-64F744629AA4}" dt="2025-01-06T10:43:35.104" v="69"/>
        <pc:sldMkLst>
          <pc:docMk/>
          <pc:sldMk cId="1134508657" sldId="270"/>
        </pc:sldMkLst>
        <pc:spChg chg="mod">
          <ac:chgData name="James Phimister" userId="S::jphimister@seaford.org::046e91b3-f6b4-41ad-8be2-23182bedb919" providerId="AD" clId="Web-{F4CA4605-EBE5-1523-F6CF-64F744629AA4}" dt="2025-01-06T10:41:33.647" v="17" actId="1076"/>
          <ac:spMkLst>
            <pc:docMk/>
            <pc:sldMk cId="1134508657" sldId="270"/>
            <ac:spMk id="2" creationId="{C6781A7F-E460-2A05-0557-553BC222DF2D}"/>
          </ac:spMkLst>
        </pc:spChg>
        <pc:spChg chg="del">
          <ac:chgData name="James Phimister" userId="S::jphimister@seaford.org::046e91b3-f6b4-41ad-8be2-23182bedb919" providerId="AD" clId="Web-{F4CA4605-EBE5-1523-F6CF-64F744629AA4}" dt="2025-01-06T10:40:44.864" v="1"/>
          <ac:spMkLst>
            <pc:docMk/>
            <pc:sldMk cId="1134508657" sldId="270"/>
            <ac:spMk id="3" creationId="{4A5D5323-E596-CCAE-0C0C-0EFC0109127C}"/>
          </ac:spMkLst>
        </pc:spChg>
        <pc:spChg chg="add del">
          <ac:chgData name="James Phimister" userId="S::jphimister@seaford.org::046e91b3-f6b4-41ad-8be2-23182bedb919" providerId="AD" clId="Web-{F4CA4605-EBE5-1523-F6CF-64F744629AA4}" dt="2025-01-06T10:41:24.647" v="11"/>
          <ac:spMkLst>
            <pc:docMk/>
            <pc:sldMk cId="1134508657" sldId="270"/>
            <ac:spMk id="10" creationId="{F9341C9C-9877-9CC1-92C0-90D1386CF31F}"/>
          </ac:spMkLst>
        </pc:spChg>
        <pc:spChg chg="add">
          <ac:chgData name="James Phimister" userId="S::jphimister@seaford.org::046e91b3-f6b4-41ad-8be2-23182bedb919" providerId="AD" clId="Web-{F4CA4605-EBE5-1523-F6CF-64F744629AA4}" dt="2025-01-06T10:40:50.286" v="2"/>
          <ac:spMkLst>
            <pc:docMk/>
            <pc:sldMk cId="1134508657" sldId="270"/>
            <ac:spMk id="13" creationId="{44CC594A-A820-450F-B363-C19201FCFEC6}"/>
          </ac:spMkLst>
        </pc:spChg>
        <pc:spChg chg="add">
          <ac:chgData name="James Phimister" userId="S::jphimister@seaford.org::046e91b3-f6b4-41ad-8be2-23182bedb919" providerId="AD" clId="Web-{F4CA4605-EBE5-1523-F6CF-64F744629AA4}" dt="2025-01-06T10:40:50.286" v="2"/>
          <ac:spMkLst>
            <pc:docMk/>
            <pc:sldMk cId="1134508657" sldId="270"/>
            <ac:spMk id="15" creationId="{59FAB3DA-E9ED-4574-ABCC-378BC0FF1BBC}"/>
          </ac:spMkLst>
        </pc:spChg>
        <pc:spChg chg="add">
          <ac:chgData name="James Phimister" userId="S::jphimister@seaford.org::046e91b3-f6b4-41ad-8be2-23182bedb919" providerId="AD" clId="Web-{F4CA4605-EBE5-1523-F6CF-64F744629AA4}" dt="2025-01-06T10:40:50.286" v="2"/>
          <ac:spMkLst>
            <pc:docMk/>
            <pc:sldMk cId="1134508657" sldId="270"/>
            <ac:spMk id="17" creationId="{53B8D6B0-55D6-48DC-86D8-FD95D5F118AB}"/>
          </ac:spMkLst>
        </pc:spChg>
        <pc:graphicFrameChg chg="add del mod ord modGraphic">
          <ac:chgData name="James Phimister" userId="S::jphimister@seaford.org::046e91b3-f6b4-41ad-8be2-23182bedb919" providerId="AD" clId="Web-{F4CA4605-EBE5-1523-F6CF-64F744629AA4}" dt="2025-01-06T10:40:50.286" v="2"/>
          <ac:graphicFrameMkLst>
            <pc:docMk/>
            <pc:sldMk cId="1134508657" sldId="270"/>
            <ac:graphicFrameMk id="5" creationId="{DB078210-7BCB-C81A-63E1-F3FB34A09E4C}"/>
          </ac:graphicFrameMkLst>
        </pc:graphicFrameChg>
        <pc:graphicFrameChg chg="add mod modGraphic">
          <ac:chgData name="James Phimister" userId="S::jphimister@seaford.org::046e91b3-f6b4-41ad-8be2-23182bedb919" providerId="AD" clId="Web-{F4CA4605-EBE5-1523-F6CF-64F744629AA4}" dt="2025-01-06T10:43:35.104" v="69"/>
          <ac:graphicFrameMkLst>
            <pc:docMk/>
            <pc:sldMk cId="1134508657" sldId="270"/>
            <ac:graphicFrameMk id="8" creationId="{DB078210-7BCB-C81A-63E1-F3FB34A09E4C}"/>
          </ac:graphicFrameMkLst>
        </pc:graphicFrameChg>
      </pc:sldChg>
      <pc:sldChg chg="addSp delSp modSp new mod setBg">
        <pc:chgData name="James Phimister" userId="S::jphimister@seaford.org::046e91b3-f6b4-41ad-8be2-23182bedb919" providerId="AD" clId="Web-{F4CA4605-EBE5-1523-F6CF-64F744629AA4}" dt="2025-01-06T10:43:28.854" v="67"/>
        <pc:sldMkLst>
          <pc:docMk/>
          <pc:sldMk cId="3410334772" sldId="271"/>
        </pc:sldMkLst>
        <pc:spChg chg="mod">
          <ac:chgData name="James Phimister" userId="S::jphimister@seaford.org::046e91b3-f6b4-41ad-8be2-23182bedb919" providerId="AD" clId="Web-{F4CA4605-EBE5-1523-F6CF-64F744629AA4}" dt="2025-01-06T10:43:02.119" v="60" actId="1076"/>
          <ac:spMkLst>
            <pc:docMk/>
            <pc:sldMk cId="3410334772" sldId="271"/>
            <ac:spMk id="2" creationId="{0232C3B6-E98E-E528-2A13-0656B1643FF0}"/>
          </ac:spMkLst>
        </pc:spChg>
        <pc:spChg chg="add del">
          <ac:chgData name="James Phimister" userId="S::jphimister@seaford.org::046e91b3-f6b4-41ad-8be2-23182bedb919" providerId="AD" clId="Web-{F4CA4605-EBE5-1523-F6CF-64F744629AA4}" dt="2025-01-06T10:42:35.399" v="50"/>
          <ac:spMkLst>
            <pc:docMk/>
            <pc:sldMk cId="3410334772" sldId="271"/>
            <ac:spMk id="3" creationId="{3E08EB57-7002-B055-616E-AF514BA68836}"/>
          </ac:spMkLst>
        </pc:spChg>
        <pc:spChg chg="add">
          <ac:chgData name="James Phimister" userId="S::jphimister@seaford.org::046e91b3-f6b4-41ad-8be2-23182bedb919" providerId="AD" clId="Web-{F4CA4605-EBE5-1523-F6CF-64F744629AA4}" dt="2025-01-06T10:42:38.259" v="51"/>
          <ac:spMkLst>
            <pc:docMk/>
            <pc:sldMk cId="3410334772" sldId="271"/>
            <ac:spMk id="9" creationId="{44CC594A-A820-450F-B363-C19201FCFEC6}"/>
          </ac:spMkLst>
        </pc:spChg>
        <pc:spChg chg="add del">
          <ac:chgData name="James Phimister" userId="S::jphimister@seaford.org::046e91b3-f6b4-41ad-8be2-23182bedb919" providerId="AD" clId="Web-{F4CA4605-EBE5-1523-F6CF-64F744629AA4}" dt="2025-01-06T10:42:18.446" v="44"/>
          <ac:spMkLst>
            <pc:docMk/>
            <pc:sldMk cId="3410334772" sldId="271"/>
            <ac:spMk id="10" creationId="{BB3C419D-4172-CB03-4D73-4AF5C450AC9D}"/>
          </ac:spMkLst>
        </pc:spChg>
        <pc:spChg chg="add">
          <ac:chgData name="James Phimister" userId="S::jphimister@seaford.org::046e91b3-f6b4-41ad-8be2-23182bedb919" providerId="AD" clId="Web-{F4CA4605-EBE5-1523-F6CF-64F744629AA4}" dt="2025-01-06T10:42:38.259" v="51"/>
          <ac:spMkLst>
            <pc:docMk/>
            <pc:sldMk cId="3410334772" sldId="271"/>
            <ac:spMk id="11" creationId="{59FAB3DA-E9ED-4574-ABCC-378BC0FF1BBC}"/>
          </ac:spMkLst>
        </pc:spChg>
        <pc:spChg chg="add del">
          <ac:chgData name="James Phimister" userId="S::jphimister@seaford.org::046e91b3-f6b4-41ad-8be2-23182bedb919" providerId="AD" clId="Web-{F4CA4605-EBE5-1523-F6CF-64F744629AA4}" dt="2025-01-06T10:42:55.587" v="59"/>
          <ac:spMkLst>
            <pc:docMk/>
            <pc:sldMk cId="3410334772" sldId="271"/>
            <ac:spMk id="12" creationId="{3EB728DD-2497-6538-577E-091180B96CBC}"/>
          </ac:spMkLst>
        </pc:spChg>
        <pc:spChg chg="add del">
          <ac:chgData name="James Phimister" userId="S::jphimister@seaford.org::046e91b3-f6b4-41ad-8be2-23182bedb919" providerId="AD" clId="Web-{F4CA4605-EBE5-1523-F6CF-64F744629AA4}" dt="2025-01-06T10:42:18.446" v="44"/>
          <ac:spMkLst>
            <pc:docMk/>
            <pc:sldMk cId="3410334772" sldId="271"/>
            <ac:spMk id="13" creationId="{44CC594A-A820-450F-B363-C19201FCFEC6}"/>
          </ac:spMkLst>
        </pc:spChg>
        <pc:spChg chg="add">
          <ac:chgData name="James Phimister" userId="S::jphimister@seaford.org::046e91b3-f6b4-41ad-8be2-23182bedb919" providerId="AD" clId="Web-{F4CA4605-EBE5-1523-F6CF-64F744629AA4}" dt="2025-01-06T10:42:38.259" v="51"/>
          <ac:spMkLst>
            <pc:docMk/>
            <pc:sldMk cId="3410334772" sldId="271"/>
            <ac:spMk id="14" creationId="{53B8D6B0-55D6-48DC-86D8-FD95D5F118AB}"/>
          </ac:spMkLst>
        </pc:spChg>
        <pc:spChg chg="add del">
          <ac:chgData name="James Phimister" userId="S::jphimister@seaford.org::046e91b3-f6b4-41ad-8be2-23182bedb919" providerId="AD" clId="Web-{F4CA4605-EBE5-1523-F6CF-64F744629AA4}" dt="2025-01-06T10:42:18.446" v="44"/>
          <ac:spMkLst>
            <pc:docMk/>
            <pc:sldMk cId="3410334772" sldId="271"/>
            <ac:spMk id="15" creationId="{59FAB3DA-E9ED-4574-ABCC-378BC0FF1BBC}"/>
          </ac:spMkLst>
        </pc:spChg>
        <pc:spChg chg="add del">
          <ac:chgData name="James Phimister" userId="S::jphimister@seaford.org::046e91b3-f6b4-41ad-8be2-23182bedb919" providerId="AD" clId="Web-{F4CA4605-EBE5-1523-F6CF-64F744629AA4}" dt="2025-01-06T10:42:18.446" v="44"/>
          <ac:spMkLst>
            <pc:docMk/>
            <pc:sldMk cId="3410334772" sldId="271"/>
            <ac:spMk id="17" creationId="{53B8D6B0-55D6-48DC-86D8-FD95D5F118AB}"/>
          </ac:spMkLst>
        </pc:spChg>
        <pc:spChg chg="add del">
          <ac:chgData name="James Phimister" userId="S::jphimister@seaford.org::046e91b3-f6b4-41ad-8be2-23182bedb919" providerId="AD" clId="Web-{F4CA4605-EBE5-1523-F6CF-64F744629AA4}" dt="2025-01-06T10:42:20.883" v="46"/>
          <ac:spMkLst>
            <pc:docMk/>
            <pc:sldMk cId="3410334772" sldId="271"/>
            <ac:spMk id="19" creationId="{44CC594A-A820-450F-B363-C19201FCFEC6}"/>
          </ac:spMkLst>
        </pc:spChg>
        <pc:spChg chg="add del">
          <ac:chgData name="James Phimister" userId="S::jphimister@seaford.org::046e91b3-f6b4-41ad-8be2-23182bedb919" providerId="AD" clId="Web-{F4CA4605-EBE5-1523-F6CF-64F744629AA4}" dt="2025-01-06T10:42:20.883" v="46"/>
          <ac:spMkLst>
            <pc:docMk/>
            <pc:sldMk cId="3410334772" sldId="271"/>
            <ac:spMk id="20" creationId="{59FAB3DA-E9ED-4574-ABCC-378BC0FF1BBC}"/>
          </ac:spMkLst>
        </pc:spChg>
        <pc:spChg chg="add del">
          <ac:chgData name="James Phimister" userId="S::jphimister@seaford.org::046e91b3-f6b4-41ad-8be2-23182bedb919" providerId="AD" clId="Web-{F4CA4605-EBE5-1523-F6CF-64F744629AA4}" dt="2025-01-06T10:42:20.883" v="46"/>
          <ac:spMkLst>
            <pc:docMk/>
            <pc:sldMk cId="3410334772" sldId="271"/>
            <ac:spMk id="21" creationId="{DBC907D4-C26B-278C-F5CD-E097C978E2B6}"/>
          </ac:spMkLst>
        </pc:spChg>
        <pc:spChg chg="add del">
          <ac:chgData name="James Phimister" userId="S::jphimister@seaford.org::046e91b3-f6b4-41ad-8be2-23182bedb919" providerId="AD" clId="Web-{F4CA4605-EBE5-1523-F6CF-64F744629AA4}" dt="2025-01-06T10:42:20.883" v="46"/>
          <ac:spMkLst>
            <pc:docMk/>
            <pc:sldMk cId="3410334772" sldId="271"/>
            <ac:spMk id="22" creationId="{53B8D6B0-55D6-48DC-86D8-FD95D5F118AB}"/>
          </ac:spMkLst>
        </pc:spChg>
        <pc:spChg chg="add del">
          <ac:chgData name="James Phimister" userId="S::jphimister@seaford.org::046e91b3-f6b4-41ad-8be2-23182bedb919" providerId="AD" clId="Web-{F4CA4605-EBE5-1523-F6CF-64F744629AA4}" dt="2025-01-06T10:42:26.243" v="48"/>
          <ac:spMkLst>
            <pc:docMk/>
            <pc:sldMk cId="3410334772" sldId="271"/>
            <ac:spMk id="25" creationId="{44CC594A-A820-450F-B363-C19201FCFEC6}"/>
          </ac:spMkLst>
        </pc:spChg>
        <pc:spChg chg="add del">
          <ac:chgData name="James Phimister" userId="S::jphimister@seaford.org::046e91b3-f6b4-41ad-8be2-23182bedb919" providerId="AD" clId="Web-{F4CA4605-EBE5-1523-F6CF-64F744629AA4}" dt="2025-01-06T10:42:26.243" v="48"/>
          <ac:spMkLst>
            <pc:docMk/>
            <pc:sldMk cId="3410334772" sldId="271"/>
            <ac:spMk id="26" creationId="{59FAB3DA-E9ED-4574-ABCC-378BC0FF1BBC}"/>
          </ac:spMkLst>
        </pc:spChg>
        <pc:spChg chg="add del">
          <ac:chgData name="James Phimister" userId="S::jphimister@seaford.org::046e91b3-f6b4-41ad-8be2-23182bedb919" providerId="AD" clId="Web-{F4CA4605-EBE5-1523-F6CF-64F744629AA4}" dt="2025-01-06T10:42:26.243" v="48"/>
          <ac:spMkLst>
            <pc:docMk/>
            <pc:sldMk cId="3410334772" sldId="271"/>
            <ac:spMk id="27" creationId="{BB3C419D-4172-CB03-4D73-4AF5C450AC9D}"/>
          </ac:spMkLst>
        </pc:spChg>
        <pc:spChg chg="add del">
          <ac:chgData name="James Phimister" userId="S::jphimister@seaford.org::046e91b3-f6b4-41ad-8be2-23182bedb919" providerId="AD" clId="Web-{F4CA4605-EBE5-1523-F6CF-64F744629AA4}" dt="2025-01-06T10:42:26.243" v="48"/>
          <ac:spMkLst>
            <pc:docMk/>
            <pc:sldMk cId="3410334772" sldId="271"/>
            <ac:spMk id="28" creationId="{53B8D6B0-55D6-48DC-86D8-FD95D5F118AB}"/>
          </ac:spMkLst>
        </pc:spChg>
        <pc:graphicFrameChg chg="add del mod ord modGraphic">
          <ac:chgData name="James Phimister" userId="S::jphimister@seaford.org::046e91b3-f6b4-41ad-8be2-23182bedb919" providerId="AD" clId="Web-{F4CA4605-EBE5-1523-F6CF-64F744629AA4}" dt="2025-01-06T10:42:27.493" v="49"/>
          <ac:graphicFrameMkLst>
            <pc:docMk/>
            <pc:sldMk cId="3410334772" sldId="271"/>
            <ac:graphicFrameMk id="5" creationId="{8DB1B386-CC24-8A4E-31DF-4FC55DBC4FDC}"/>
          </ac:graphicFrameMkLst>
        </pc:graphicFrameChg>
        <pc:graphicFrameChg chg="add del mod ord modGraphic">
          <ac:chgData name="James Phimister" userId="S::jphimister@seaford.org::046e91b3-f6b4-41ad-8be2-23182bedb919" providerId="AD" clId="Web-{F4CA4605-EBE5-1523-F6CF-64F744629AA4}" dt="2025-01-06T10:42:38.259" v="51"/>
          <ac:graphicFrameMkLst>
            <pc:docMk/>
            <pc:sldMk cId="3410334772" sldId="271"/>
            <ac:graphicFrameMk id="7" creationId="{217B2BE9-F449-1E68-F02B-573364B5FB1B}"/>
          </ac:graphicFrameMkLst>
        </pc:graphicFrameChg>
        <pc:graphicFrameChg chg="add del">
          <ac:chgData name="James Phimister" userId="S::jphimister@seaford.org::046e91b3-f6b4-41ad-8be2-23182bedb919" providerId="AD" clId="Web-{F4CA4605-EBE5-1523-F6CF-64F744629AA4}" dt="2025-01-06T10:42:18.446" v="44"/>
          <ac:graphicFrameMkLst>
            <pc:docMk/>
            <pc:sldMk cId="3410334772" sldId="271"/>
            <ac:graphicFrameMk id="8" creationId="{8DB1B386-CC24-8A4E-31DF-4FC55DBC4FDC}"/>
          </ac:graphicFrameMkLst>
        </pc:graphicFrameChg>
        <pc:graphicFrameChg chg="add mod modGraphic">
          <ac:chgData name="James Phimister" userId="S::jphimister@seaford.org::046e91b3-f6b4-41ad-8be2-23182bedb919" providerId="AD" clId="Web-{F4CA4605-EBE5-1523-F6CF-64F744629AA4}" dt="2025-01-06T10:43:28.854" v="67"/>
          <ac:graphicFrameMkLst>
            <pc:docMk/>
            <pc:sldMk cId="3410334772" sldId="271"/>
            <ac:graphicFrameMk id="16" creationId="{217B2BE9-F449-1E68-F02B-573364B5FB1B}"/>
          </ac:graphicFrameMkLst>
        </pc:graphicFrameChg>
        <pc:graphicFrameChg chg="add del">
          <ac:chgData name="James Phimister" userId="S::jphimister@seaford.org::046e91b3-f6b4-41ad-8be2-23182bedb919" providerId="AD" clId="Web-{F4CA4605-EBE5-1523-F6CF-64F744629AA4}" dt="2025-01-06T10:42:20.883" v="46"/>
          <ac:graphicFrameMkLst>
            <pc:docMk/>
            <pc:sldMk cId="3410334772" sldId="271"/>
            <ac:graphicFrameMk id="23" creationId="{8DB1B386-CC24-8A4E-31DF-4FC55DBC4FDC}"/>
          </ac:graphicFrameMkLst>
        </pc:graphicFrameChg>
        <pc:graphicFrameChg chg="add del">
          <ac:chgData name="James Phimister" userId="S::jphimister@seaford.org::046e91b3-f6b4-41ad-8be2-23182bedb919" providerId="AD" clId="Web-{F4CA4605-EBE5-1523-F6CF-64F744629AA4}" dt="2025-01-06T10:42:26.243" v="48"/>
          <ac:graphicFrameMkLst>
            <pc:docMk/>
            <pc:sldMk cId="3410334772" sldId="271"/>
            <ac:graphicFrameMk id="29" creationId="{8DB1B386-CC24-8A4E-31DF-4FC55DBC4FDC}"/>
          </ac:graphicFrameMkLst>
        </pc:graphicFrameChg>
      </pc:sldChg>
      <pc:sldChg chg="addSp delSp modSp new mod setBg">
        <pc:chgData name="James Phimister" userId="S::jphimister@seaford.org::046e91b3-f6b4-41ad-8be2-23182bedb919" providerId="AD" clId="Web-{F4CA4605-EBE5-1523-F6CF-64F744629AA4}" dt="2025-01-06T10:44:47.107" v="89" actId="1076"/>
        <pc:sldMkLst>
          <pc:docMk/>
          <pc:sldMk cId="169232140" sldId="272"/>
        </pc:sldMkLst>
        <pc:spChg chg="mod">
          <ac:chgData name="James Phimister" userId="S::jphimister@seaford.org::046e91b3-f6b4-41ad-8be2-23182bedb919" providerId="AD" clId="Web-{F4CA4605-EBE5-1523-F6CF-64F744629AA4}" dt="2025-01-06T10:44:47.107" v="89" actId="1076"/>
          <ac:spMkLst>
            <pc:docMk/>
            <pc:sldMk cId="169232140" sldId="272"/>
            <ac:spMk id="2" creationId="{F9B784E5-9F77-4D6E-8F80-479132F8A114}"/>
          </ac:spMkLst>
        </pc:spChg>
        <pc:spChg chg="del">
          <ac:chgData name="James Phimister" userId="S::jphimister@seaford.org::046e91b3-f6b4-41ad-8be2-23182bedb919" providerId="AD" clId="Web-{F4CA4605-EBE5-1523-F6CF-64F744629AA4}" dt="2025-01-06T10:44:12.746" v="71"/>
          <ac:spMkLst>
            <pc:docMk/>
            <pc:sldMk cId="169232140" sldId="272"/>
            <ac:spMk id="3" creationId="{25A8BA18-F432-AB54-FAFE-5D4B17319427}"/>
          </ac:spMkLst>
        </pc:spChg>
        <pc:spChg chg="add del">
          <ac:chgData name="James Phimister" userId="S::jphimister@seaford.org::046e91b3-f6b4-41ad-8be2-23182bedb919" providerId="AD" clId="Web-{F4CA4605-EBE5-1523-F6CF-64F744629AA4}" dt="2025-01-06T10:44:40.247" v="82"/>
          <ac:spMkLst>
            <pc:docMk/>
            <pc:sldMk cId="169232140" sldId="272"/>
            <ac:spMk id="10" creationId="{93159221-ACA6-A784-5DA9-284DAC7DBE13}"/>
          </ac:spMkLst>
        </pc:spChg>
        <pc:spChg chg="add">
          <ac:chgData name="James Phimister" userId="S::jphimister@seaford.org::046e91b3-f6b4-41ad-8be2-23182bedb919" providerId="AD" clId="Web-{F4CA4605-EBE5-1523-F6CF-64F744629AA4}" dt="2025-01-06T10:44:15.434" v="72"/>
          <ac:spMkLst>
            <pc:docMk/>
            <pc:sldMk cId="169232140" sldId="272"/>
            <ac:spMk id="13" creationId="{44CC594A-A820-450F-B363-C19201FCFEC6}"/>
          </ac:spMkLst>
        </pc:spChg>
        <pc:spChg chg="add">
          <ac:chgData name="James Phimister" userId="S::jphimister@seaford.org::046e91b3-f6b4-41ad-8be2-23182bedb919" providerId="AD" clId="Web-{F4CA4605-EBE5-1523-F6CF-64F744629AA4}" dt="2025-01-06T10:44:15.434" v="72"/>
          <ac:spMkLst>
            <pc:docMk/>
            <pc:sldMk cId="169232140" sldId="272"/>
            <ac:spMk id="15" creationId="{59FAB3DA-E9ED-4574-ABCC-378BC0FF1BBC}"/>
          </ac:spMkLst>
        </pc:spChg>
        <pc:spChg chg="add">
          <ac:chgData name="James Phimister" userId="S::jphimister@seaford.org::046e91b3-f6b4-41ad-8be2-23182bedb919" providerId="AD" clId="Web-{F4CA4605-EBE5-1523-F6CF-64F744629AA4}" dt="2025-01-06T10:44:15.434" v="72"/>
          <ac:spMkLst>
            <pc:docMk/>
            <pc:sldMk cId="169232140" sldId="272"/>
            <ac:spMk id="17" creationId="{53B8D6B0-55D6-48DC-86D8-FD95D5F118AB}"/>
          </ac:spMkLst>
        </pc:spChg>
        <pc:graphicFrameChg chg="add del mod ord modGraphic">
          <ac:chgData name="James Phimister" userId="S::jphimister@seaford.org::046e91b3-f6b4-41ad-8be2-23182bedb919" providerId="AD" clId="Web-{F4CA4605-EBE5-1523-F6CF-64F744629AA4}" dt="2025-01-06T10:44:15.434" v="72"/>
          <ac:graphicFrameMkLst>
            <pc:docMk/>
            <pc:sldMk cId="169232140" sldId="272"/>
            <ac:graphicFrameMk id="5" creationId="{6B01ECA4-2512-B9DC-D44E-F39E7CCD1386}"/>
          </ac:graphicFrameMkLst>
        </pc:graphicFrameChg>
        <pc:graphicFrameChg chg="add mod modGraphic">
          <ac:chgData name="James Phimister" userId="S::jphimister@seaford.org::046e91b3-f6b4-41ad-8be2-23182bedb919" providerId="AD" clId="Web-{F4CA4605-EBE5-1523-F6CF-64F744629AA4}" dt="2025-01-06T10:44:35.497" v="81"/>
          <ac:graphicFrameMkLst>
            <pc:docMk/>
            <pc:sldMk cId="169232140" sldId="272"/>
            <ac:graphicFrameMk id="8" creationId="{6B01ECA4-2512-B9DC-D44E-F39E7CCD1386}"/>
          </ac:graphicFrameMkLst>
        </pc:graphicFrameChg>
      </pc:sldChg>
      <pc:sldChg chg="addSp delSp modSp new mod setBg">
        <pc:chgData name="James Phimister" userId="S::jphimister@seaford.org::046e91b3-f6b4-41ad-8be2-23182bedb919" providerId="AD" clId="Web-{F4CA4605-EBE5-1523-F6CF-64F744629AA4}" dt="2025-01-06T10:55:31.551" v="282" actId="20577"/>
        <pc:sldMkLst>
          <pc:docMk/>
          <pc:sldMk cId="3258941921" sldId="273"/>
        </pc:sldMkLst>
        <pc:spChg chg="mod">
          <ac:chgData name="James Phimister" userId="S::jphimister@seaford.org::046e91b3-f6b4-41ad-8be2-23182bedb919" providerId="AD" clId="Web-{F4CA4605-EBE5-1523-F6CF-64F744629AA4}" dt="2025-01-06T10:54:26.673" v="252" actId="1076"/>
          <ac:spMkLst>
            <pc:docMk/>
            <pc:sldMk cId="3258941921" sldId="273"/>
            <ac:spMk id="2" creationId="{58AACEBE-52F2-59FA-3E52-F558E4BFF5BF}"/>
          </ac:spMkLst>
        </pc:spChg>
        <pc:spChg chg="mod">
          <ac:chgData name="James Phimister" userId="S::jphimister@seaford.org::046e91b3-f6b4-41ad-8be2-23182bedb919" providerId="AD" clId="Web-{F4CA4605-EBE5-1523-F6CF-64F744629AA4}" dt="2025-01-06T10:55:31.551" v="282" actId="20577"/>
          <ac:spMkLst>
            <pc:docMk/>
            <pc:sldMk cId="3258941921" sldId="273"/>
            <ac:spMk id="3" creationId="{ADC131C1-C221-CFAA-3D4A-CAE3CE0A0D86}"/>
          </ac:spMkLst>
        </pc:spChg>
        <pc:spChg chg="add del">
          <ac:chgData name="James Phimister" userId="S::jphimister@seaford.org::046e91b3-f6b4-41ad-8be2-23182bedb919" providerId="AD" clId="Web-{F4CA4605-EBE5-1523-F6CF-64F744629AA4}" dt="2025-01-06T10:50:10.055" v="159"/>
          <ac:spMkLst>
            <pc:docMk/>
            <pc:sldMk cId="3258941921" sldId="273"/>
            <ac:spMk id="9" creationId="{311973C2-EB8B-452A-A698-4A252FD3AE28}"/>
          </ac:spMkLst>
        </pc:spChg>
        <pc:spChg chg="add del">
          <ac:chgData name="James Phimister" userId="S::jphimister@seaford.org::046e91b3-f6b4-41ad-8be2-23182bedb919" providerId="AD" clId="Web-{F4CA4605-EBE5-1523-F6CF-64F744629AA4}" dt="2025-01-06T10:50:10.055" v="159"/>
          <ac:spMkLst>
            <pc:docMk/>
            <pc:sldMk cId="3258941921" sldId="273"/>
            <ac:spMk id="11" creationId="{10162E77-11AD-44A7-84EC-40C59EEFBD2E}"/>
          </ac:spMkLst>
        </pc:spChg>
        <pc:spChg chg="add del">
          <ac:chgData name="James Phimister" userId="S::jphimister@seaford.org::046e91b3-f6b4-41ad-8be2-23182bedb919" providerId="AD" clId="Web-{F4CA4605-EBE5-1523-F6CF-64F744629AA4}" dt="2025-01-06T10:50:10.040" v="158"/>
          <ac:spMkLst>
            <pc:docMk/>
            <pc:sldMk cId="3258941921" sldId="273"/>
            <ac:spMk id="18" creationId="{311973C2-EB8B-452A-A698-4A252FD3AE28}"/>
          </ac:spMkLst>
        </pc:spChg>
        <pc:spChg chg="add del">
          <ac:chgData name="James Phimister" userId="S::jphimister@seaford.org::046e91b3-f6b4-41ad-8be2-23182bedb919" providerId="AD" clId="Web-{F4CA4605-EBE5-1523-F6CF-64F744629AA4}" dt="2025-01-06T10:50:10.040" v="158"/>
          <ac:spMkLst>
            <pc:docMk/>
            <pc:sldMk cId="3258941921" sldId="273"/>
            <ac:spMk id="20" creationId="{10162E77-11AD-44A7-84EC-40C59EEFBD2E}"/>
          </ac:spMkLst>
        </pc:spChg>
        <pc:spChg chg="add">
          <ac:chgData name="James Phimister" userId="S::jphimister@seaford.org::046e91b3-f6b4-41ad-8be2-23182bedb919" providerId="AD" clId="Web-{F4CA4605-EBE5-1523-F6CF-64F744629AA4}" dt="2025-01-06T10:50:10.055" v="159"/>
          <ac:spMkLst>
            <pc:docMk/>
            <pc:sldMk cId="3258941921" sldId="273"/>
            <ac:spMk id="24" creationId="{7EE378F3-9642-471B-8215-AA32884221B4}"/>
          </ac:spMkLst>
        </pc:spChg>
        <pc:spChg chg="add">
          <ac:chgData name="James Phimister" userId="S::jphimister@seaford.org::046e91b3-f6b4-41ad-8be2-23182bedb919" providerId="AD" clId="Web-{F4CA4605-EBE5-1523-F6CF-64F744629AA4}" dt="2025-01-06T10:50:10.055" v="159"/>
          <ac:spMkLst>
            <pc:docMk/>
            <pc:sldMk cId="3258941921" sldId="273"/>
            <ac:spMk id="25" creationId="{26405F82-F7FB-4124-AE2B-3D69A007C129}"/>
          </ac:spMkLst>
        </pc:spChg>
        <pc:spChg chg="add">
          <ac:chgData name="James Phimister" userId="S::jphimister@seaford.org::046e91b3-f6b4-41ad-8be2-23182bedb919" providerId="AD" clId="Web-{F4CA4605-EBE5-1523-F6CF-64F744629AA4}" dt="2025-01-06T10:50:10.055" v="159"/>
          <ac:spMkLst>
            <pc:docMk/>
            <pc:sldMk cId="3258941921" sldId="273"/>
            <ac:spMk id="26" creationId="{AAAE29FD-C3A6-46E4-BF94-132A4C4EE2E0}"/>
          </ac:spMkLst>
        </pc:spChg>
        <pc:picChg chg="add mod ord">
          <ac:chgData name="James Phimister" userId="S::jphimister@seaford.org::046e91b3-f6b4-41ad-8be2-23182bedb919" providerId="AD" clId="Web-{F4CA4605-EBE5-1523-F6CF-64F744629AA4}" dt="2025-01-06T10:50:10.055" v="159"/>
          <ac:picMkLst>
            <pc:docMk/>
            <pc:sldMk cId="3258941921" sldId="273"/>
            <ac:picMk id="5" creationId="{BCC6B258-C8C3-4641-BBC9-3E9C20F92B5B}"/>
          </ac:picMkLst>
        </pc:picChg>
        <pc:cxnChg chg="add del">
          <ac:chgData name="James Phimister" userId="S::jphimister@seaford.org::046e91b3-f6b4-41ad-8be2-23182bedb919" providerId="AD" clId="Web-{F4CA4605-EBE5-1523-F6CF-64F744629AA4}" dt="2025-01-06T10:50:10.055" v="159"/>
          <ac:cxnSpMkLst>
            <pc:docMk/>
            <pc:sldMk cId="3258941921" sldId="273"/>
            <ac:cxnSpMk id="13" creationId="{5AB158E9-1B40-4CD6-95F0-95CA11DF7B7A}"/>
          </ac:cxnSpMkLst>
        </pc:cxnChg>
        <pc:cxnChg chg="add del">
          <ac:chgData name="James Phimister" userId="S::jphimister@seaford.org::046e91b3-f6b4-41ad-8be2-23182bedb919" providerId="AD" clId="Web-{F4CA4605-EBE5-1523-F6CF-64F744629AA4}" dt="2025-01-06T10:50:10.040" v="158"/>
          <ac:cxnSpMkLst>
            <pc:docMk/>
            <pc:sldMk cId="3258941921" sldId="273"/>
            <ac:cxnSpMk id="22" creationId="{5AB158E9-1B40-4CD6-95F0-95CA11DF7B7A}"/>
          </ac:cxnSpMkLst>
        </pc:cxnChg>
      </pc:sldChg>
      <pc:sldChg chg="addSp delSp modSp new del mod setBg">
        <pc:chgData name="James Phimister" userId="S::jphimister@seaford.org::046e91b3-f6b4-41ad-8be2-23182bedb919" providerId="AD" clId="Web-{F4CA4605-EBE5-1523-F6CF-64F744629AA4}" dt="2025-01-06T10:55:41.926" v="283"/>
        <pc:sldMkLst>
          <pc:docMk/>
          <pc:sldMk cId="656315933" sldId="274"/>
        </pc:sldMkLst>
        <pc:spChg chg="mod">
          <ac:chgData name="James Phimister" userId="S::jphimister@seaford.org::046e91b3-f6b4-41ad-8be2-23182bedb919" providerId="AD" clId="Web-{F4CA4605-EBE5-1523-F6CF-64F744629AA4}" dt="2025-01-06T10:52:16.185" v="201"/>
          <ac:spMkLst>
            <pc:docMk/>
            <pc:sldMk cId="656315933" sldId="274"/>
            <ac:spMk id="2" creationId="{B7CB4234-E8E4-6FF0-FC99-3B2D059E8B30}"/>
          </ac:spMkLst>
        </pc:spChg>
        <pc:spChg chg="del mod">
          <ac:chgData name="James Phimister" userId="S::jphimister@seaford.org::046e91b3-f6b4-41ad-8be2-23182bedb919" providerId="AD" clId="Web-{F4CA4605-EBE5-1523-F6CF-64F744629AA4}" dt="2025-01-06T10:51:40.387" v="198"/>
          <ac:spMkLst>
            <pc:docMk/>
            <pc:sldMk cId="656315933" sldId="274"/>
            <ac:spMk id="3" creationId="{37DE8C6D-2582-F51C-A6C6-45FB88961CF4}"/>
          </ac:spMkLst>
        </pc:spChg>
        <pc:spChg chg="add">
          <ac:chgData name="James Phimister" userId="S::jphimister@seaford.org::046e91b3-f6b4-41ad-8be2-23182bedb919" providerId="AD" clId="Web-{F4CA4605-EBE5-1523-F6CF-64F744629AA4}" dt="2025-01-06T10:52:16.185" v="201"/>
          <ac:spMkLst>
            <pc:docMk/>
            <pc:sldMk cId="656315933" sldId="274"/>
            <ac:spMk id="7" creationId="{FB5993E2-C02B-4335-ABA5-D8EC465551E3}"/>
          </ac:spMkLst>
        </pc:spChg>
        <pc:spChg chg="add del">
          <ac:chgData name="James Phimister" userId="S::jphimister@seaford.org::046e91b3-f6b4-41ad-8be2-23182bedb919" providerId="AD" clId="Web-{F4CA4605-EBE5-1523-F6CF-64F744629AA4}" dt="2025-01-06T10:51:40.355" v="197"/>
          <ac:spMkLst>
            <pc:docMk/>
            <pc:sldMk cId="656315933" sldId="274"/>
            <ac:spMk id="8" creationId="{3741B58E-3B65-4A01-A276-975AB2CF8A08}"/>
          </ac:spMkLst>
        </pc:spChg>
        <pc:spChg chg="add">
          <ac:chgData name="James Phimister" userId="S::jphimister@seaford.org::046e91b3-f6b4-41ad-8be2-23182bedb919" providerId="AD" clId="Web-{F4CA4605-EBE5-1523-F6CF-64F744629AA4}" dt="2025-01-06T10:52:16.185" v="201"/>
          <ac:spMkLst>
            <pc:docMk/>
            <pc:sldMk cId="656315933" sldId="274"/>
            <ac:spMk id="9" creationId="{C0B801A2-5622-4BE8-9AD2-C337A2CD0022}"/>
          </ac:spMkLst>
        </pc:spChg>
        <pc:spChg chg="add del">
          <ac:chgData name="James Phimister" userId="S::jphimister@seaford.org::046e91b3-f6b4-41ad-8be2-23182bedb919" providerId="AD" clId="Web-{F4CA4605-EBE5-1523-F6CF-64F744629AA4}" dt="2025-01-06T10:51:40.355" v="197"/>
          <ac:spMkLst>
            <pc:docMk/>
            <pc:sldMk cId="656315933" sldId="274"/>
            <ac:spMk id="10" creationId="{7AAC67C3-831B-4AB1-A259-DFB839CAFAFC}"/>
          </ac:spMkLst>
        </pc:spChg>
        <pc:spChg chg="add del">
          <ac:chgData name="James Phimister" userId="S::jphimister@seaford.org::046e91b3-f6b4-41ad-8be2-23182bedb919" providerId="AD" clId="Web-{F4CA4605-EBE5-1523-F6CF-64F744629AA4}" dt="2025-01-06T10:51:40.355" v="197"/>
          <ac:spMkLst>
            <pc:docMk/>
            <pc:sldMk cId="656315933" sldId="274"/>
            <ac:spMk id="12" creationId="{054B3F04-9EAC-45C0-B3CE-0387EEA10A0C}"/>
          </ac:spMkLst>
        </pc:spChg>
        <pc:spChg chg="add">
          <ac:chgData name="James Phimister" userId="S::jphimister@seaford.org::046e91b3-f6b4-41ad-8be2-23182bedb919" providerId="AD" clId="Web-{F4CA4605-EBE5-1523-F6CF-64F744629AA4}" dt="2025-01-06T10:52:16.185" v="201"/>
          <ac:spMkLst>
            <pc:docMk/>
            <pc:sldMk cId="656315933" sldId="274"/>
            <ac:spMk id="14" creationId="{B7AF614F-5BC3-4086-99F5-B87C5847A071}"/>
          </ac:spMkLst>
        </pc:spChg>
        <pc:graphicFrameChg chg="add mod modGraphic">
          <ac:chgData name="James Phimister" userId="S::jphimister@seaford.org::046e91b3-f6b4-41ad-8be2-23182bedb919" providerId="AD" clId="Web-{F4CA4605-EBE5-1523-F6CF-64F744629AA4}" dt="2025-01-06T10:52:24.794" v="202" actId="1076"/>
          <ac:graphicFrameMkLst>
            <pc:docMk/>
            <pc:sldMk cId="656315933" sldId="274"/>
            <ac:graphicFrameMk id="5" creationId="{59CE4D13-91F0-87F3-C8C1-7B2C2BE82829}"/>
          </ac:graphicFrameMkLst>
        </pc:graphicFrameChg>
      </pc:sldChg>
      <pc:sldChg chg="addSp modSp add replId">
        <pc:chgData name="James Phimister" userId="S::jphimister@seaford.org::046e91b3-f6b4-41ad-8be2-23182bedb919" providerId="AD" clId="Web-{F4CA4605-EBE5-1523-F6CF-64F744629AA4}" dt="2025-01-06T10:55:47.645" v="285" actId="20577"/>
        <pc:sldMkLst>
          <pc:docMk/>
          <pc:sldMk cId="2003786896" sldId="275"/>
        </pc:sldMkLst>
        <pc:spChg chg="mod">
          <ac:chgData name="James Phimister" userId="S::jphimister@seaford.org::046e91b3-f6b4-41ad-8be2-23182bedb919" providerId="AD" clId="Web-{F4CA4605-EBE5-1523-F6CF-64F744629AA4}" dt="2025-01-06T10:55:47.645" v="285" actId="20577"/>
          <ac:spMkLst>
            <pc:docMk/>
            <pc:sldMk cId="2003786896" sldId="275"/>
            <ac:spMk id="2" creationId="{58AACEBE-52F2-59FA-3E52-F558E4BFF5BF}"/>
          </ac:spMkLst>
        </pc:spChg>
        <pc:spChg chg="mod">
          <ac:chgData name="James Phimister" userId="S::jphimister@seaford.org::046e91b3-f6b4-41ad-8be2-23182bedb919" providerId="AD" clId="Web-{F4CA4605-EBE5-1523-F6CF-64F744629AA4}" dt="2025-01-06T10:52:43.795" v="205" actId="20577"/>
          <ac:spMkLst>
            <pc:docMk/>
            <pc:sldMk cId="2003786896" sldId="275"/>
            <ac:spMk id="3" creationId="{ADC131C1-C221-CFAA-3D4A-CAE3CE0A0D86}"/>
          </ac:spMkLst>
        </pc:spChg>
        <pc:spChg chg="add mod">
          <ac:chgData name="James Phimister" userId="S::jphimister@seaford.org::046e91b3-f6b4-41ad-8be2-23182bedb919" providerId="AD" clId="Web-{F4CA4605-EBE5-1523-F6CF-64F744629AA4}" dt="2025-01-06T10:54:14.345" v="246" actId="20577"/>
          <ac:spMkLst>
            <pc:docMk/>
            <pc:sldMk cId="2003786896" sldId="275"/>
            <ac:spMk id="4" creationId="{2F4DFF82-4788-6274-C27F-76CC648F64B3}"/>
          </ac:spMkLst>
        </pc:spChg>
      </pc:sldChg>
      <pc:sldChg chg="add del replId">
        <pc:chgData name="James Phimister" userId="S::jphimister@seaford.org::046e91b3-f6b4-41ad-8be2-23182bedb919" providerId="AD" clId="Web-{F4CA4605-EBE5-1523-F6CF-64F744629AA4}" dt="2025-01-06T10:52:53.139" v="207"/>
        <pc:sldMkLst>
          <pc:docMk/>
          <pc:sldMk cId="2020125862" sldId="276"/>
        </pc:sldMkLst>
      </pc:sldChg>
    </pc:docChg>
  </pc:docChgLst>
  <pc:docChgLst>
    <pc:chgData name="Tom Cobb" userId="bbaf8a65-8421-4eac-af13-5f34d2da9b58" providerId="ADAL" clId="{EF7542B3-34F8-4CB7-9F39-52EB3D5240DC}"/>
    <pc:docChg chg="custSel addSld delSld modSld sldOrd">
      <pc:chgData name="Tom Cobb" userId="bbaf8a65-8421-4eac-af13-5f34d2da9b58" providerId="ADAL" clId="{EF7542B3-34F8-4CB7-9F39-52EB3D5240DC}" dt="2023-01-12T09:20:41.438" v="1207" actId="1076"/>
      <pc:docMkLst>
        <pc:docMk/>
      </pc:docMkLst>
      <pc:sldChg chg="del">
        <pc:chgData name="Tom Cobb" userId="bbaf8a65-8421-4eac-af13-5f34d2da9b58" providerId="ADAL" clId="{EF7542B3-34F8-4CB7-9F39-52EB3D5240DC}" dt="2023-01-11T09:53:34.805" v="0" actId="47"/>
        <pc:sldMkLst>
          <pc:docMk/>
          <pc:sldMk cId="1334967119" sldId="261"/>
        </pc:sldMkLst>
      </pc:sldChg>
      <pc:sldChg chg="del">
        <pc:chgData name="Tom Cobb" userId="bbaf8a65-8421-4eac-af13-5f34d2da9b58" providerId="ADAL" clId="{EF7542B3-34F8-4CB7-9F39-52EB3D5240DC}" dt="2023-01-11T10:10:37.243" v="257" actId="47"/>
        <pc:sldMkLst>
          <pc:docMk/>
          <pc:sldMk cId="2986973181" sldId="262"/>
        </pc:sldMkLst>
      </pc:sldChg>
      <pc:sldChg chg="modSp mod ord">
        <pc:chgData name="Tom Cobb" userId="bbaf8a65-8421-4eac-af13-5f34d2da9b58" providerId="ADAL" clId="{EF7542B3-34F8-4CB7-9F39-52EB3D5240DC}" dt="2023-01-12T09:16:04.031" v="641" actId="113"/>
        <pc:sldMkLst>
          <pc:docMk/>
          <pc:sldMk cId="1368638610" sldId="263"/>
        </pc:sldMkLst>
        <pc:spChg chg="mod">
          <ac:chgData name="Tom Cobb" userId="bbaf8a65-8421-4eac-af13-5f34d2da9b58" providerId="ADAL" clId="{EF7542B3-34F8-4CB7-9F39-52EB3D5240DC}" dt="2023-01-12T09:16:04.031" v="641" actId="113"/>
          <ac:spMkLst>
            <pc:docMk/>
            <pc:sldMk cId="1368638610" sldId="263"/>
            <ac:spMk id="2" creationId="{8DCF6D77-05AA-734B-8347-35F62E4734C1}"/>
          </ac:spMkLst>
        </pc:spChg>
      </pc:sldChg>
      <pc:sldChg chg="ord">
        <pc:chgData name="Tom Cobb" userId="bbaf8a65-8421-4eac-af13-5f34d2da9b58" providerId="ADAL" clId="{EF7542B3-34F8-4CB7-9F39-52EB3D5240DC}" dt="2023-01-12T09:16:13.930" v="643"/>
        <pc:sldMkLst>
          <pc:docMk/>
          <pc:sldMk cId="754154816" sldId="264"/>
        </pc:sldMkLst>
      </pc:sldChg>
      <pc:sldChg chg="addSp delSp modSp new mod ord">
        <pc:chgData name="Tom Cobb" userId="bbaf8a65-8421-4eac-af13-5f34d2da9b58" providerId="ADAL" clId="{EF7542B3-34F8-4CB7-9F39-52EB3D5240DC}" dt="2023-01-12T09:15:59.335" v="640" actId="113"/>
        <pc:sldMkLst>
          <pc:docMk/>
          <pc:sldMk cId="234114237" sldId="265"/>
        </pc:sldMkLst>
        <pc:spChg chg="mod">
          <ac:chgData name="Tom Cobb" userId="bbaf8a65-8421-4eac-af13-5f34d2da9b58" providerId="ADAL" clId="{EF7542B3-34F8-4CB7-9F39-52EB3D5240DC}" dt="2023-01-12T09:15:59.335" v="640" actId="113"/>
          <ac:spMkLst>
            <pc:docMk/>
            <pc:sldMk cId="234114237" sldId="265"/>
            <ac:spMk id="2" creationId="{C9234F0C-0260-C9F4-62AB-C9AEE8943109}"/>
          </ac:spMkLst>
        </pc:spChg>
        <pc:spChg chg="del">
          <ac:chgData name="Tom Cobb" userId="bbaf8a65-8421-4eac-af13-5f34d2da9b58" providerId="ADAL" clId="{EF7542B3-34F8-4CB7-9F39-52EB3D5240DC}" dt="2023-01-11T10:04:32.132" v="75" actId="3680"/>
          <ac:spMkLst>
            <pc:docMk/>
            <pc:sldMk cId="234114237" sldId="265"/>
            <ac:spMk id="3" creationId="{AD8DDA1B-F928-AEC5-E02E-F8EB1E2260CD}"/>
          </ac:spMkLst>
        </pc:spChg>
        <pc:graphicFrameChg chg="add mod ord modGraphic">
          <ac:chgData name="Tom Cobb" userId="bbaf8a65-8421-4eac-af13-5f34d2da9b58" providerId="ADAL" clId="{EF7542B3-34F8-4CB7-9F39-52EB3D5240DC}" dt="2023-01-11T10:08:33.387" v="233" actId="20577"/>
          <ac:graphicFrameMkLst>
            <pc:docMk/>
            <pc:sldMk cId="234114237" sldId="265"/>
            <ac:graphicFrameMk id="6" creationId="{E4FEDE84-13A1-9918-6D97-03BB2E83A723}"/>
          </ac:graphicFrameMkLst>
        </pc:graphicFrameChg>
        <pc:picChg chg="add del mod">
          <ac:chgData name="Tom Cobb" userId="bbaf8a65-8421-4eac-af13-5f34d2da9b58" providerId="ADAL" clId="{EF7542B3-34F8-4CB7-9F39-52EB3D5240DC}" dt="2023-01-11T10:04:05.641" v="74" actId="478"/>
          <ac:picMkLst>
            <pc:docMk/>
            <pc:sldMk cId="234114237" sldId="265"/>
            <ac:picMk id="5" creationId="{BF025822-D994-4CA6-4281-89BB13E6E115}"/>
          </ac:picMkLst>
        </pc:picChg>
      </pc:sldChg>
      <pc:sldChg chg="modSp new mod">
        <pc:chgData name="Tom Cobb" userId="bbaf8a65-8421-4eac-af13-5f34d2da9b58" providerId="ADAL" clId="{EF7542B3-34F8-4CB7-9F39-52EB3D5240DC}" dt="2023-01-11T10:13:34.435" v="583" actId="20577"/>
        <pc:sldMkLst>
          <pc:docMk/>
          <pc:sldMk cId="3113328700" sldId="266"/>
        </pc:sldMkLst>
        <pc:spChg chg="mod">
          <ac:chgData name="Tom Cobb" userId="bbaf8a65-8421-4eac-af13-5f34d2da9b58" providerId="ADAL" clId="{EF7542B3-34F8-4CB7-9F39-52EB3D5240DC}" dt="2023-01-11T10:01:55.560" v="73" actId="20577"/>
          <ac:spMkLst>
            <pc:docMk/>
            <pc:sldMk cId="3113328700" sldId="266"/>
            <ac:spMk id="2" creationId="{E6D3706A-2F54-40CE-B621-F110E45D344D}"/>
          </ac:spMkLst>
        </pc:spChg>
        <pc:spChg chg="mod">
          <ac:chgData name="Tom Cobb" userId="bbaf8a65-8421-4eac-af13-5f34d2da9b58" providerId="ADAL" clId="{EF7542B3-34F8-4CB7-9F39-52EB3D5240DC}" dt="2023-01-11T10:13:34.435" v="583" actId="20577"/>
          <ac:spMkLst>
            <pc:docMk/>
            <pc:sldMk cId="3113328700" sldId="266"/>
            <ac:spMk id="3" creationId="{39953C1B-23FE-6915-7CB9-7672150A42C1}"/>
          </ac:spMkLst>
        </pc:spChg>
      </pc:sldChg>
      <pc:sldChg chg="addSp delSp modSp new mod ord">
        <pc:chgData name="Tom Cobb" userId="bbaf8a65-8421-4eac-af13-5f34d2da9b58" providerId="ADAL" clId="{EF7542B3-34F8-4CB7-9F39-52EB3D5240DC}" dt="2023-01-12T09:16:37.847" v="644" actId="113"/>
        <pc:sldMkLst>
          <pc:docMk/>
          <pc:sldMk cId="3128858540" sldId="267"/>
        </pc:sldMkLst>
        <pc:spChg chg="mod">
          <ac:chgData name="Tom Cobb" userId="bbaf8a65-8421-4eac-af13-5f34d2da9b58" providerId="ADAL" clId="{EF7542B3-34F8-4CB7-9F39-52EB3D5240DC}" dt="2023-01-12T09:16:37.847" v="644" actId="113"/>
          <ac:spMkLst>
            <pc:docMk/>
            <pc:sldMk cId="3128858540" sldId="267"/>
            <ac:spMk id="2" creationId="{B511F658-26FD-B7DF-9BE4-A64FDDFAE0A3}"/>
          </ac:spMkLst>
        </pc:spChg>
        <pc:spChg chg="del">
          <ac:chgData name="Tom Cobb" userId="bbaf8a65-8421-4eac-af13-5f34d2da9b58" providerId="ADAL" clId="{EF7542B3-34F8-4CB7-9F39-52EB3D5240DC}" dt="2023-01-11T10:09:26.868" v="253" actId="22"/>
          <ac:spMkLst>
            <pc:docMk/>
            <pc:sldMk cId="3128858540" sldId="267"/>
            <ac:spMk id="3" creationId="{B73A5050-47BD-902B-AB81-470F8FCBBF67}"/>
          </ac:spMkLst>
        </pc:spChg>
        <pc:picChg chg="add mod ord">
          <ac:chgData name="Tom Cobb" userId="bbaf8a65-8421-4eac-af13-5f34d2da9b58" providerId="ADAL" clId="{EF7542B3-34F8-4CB7-9F39-52EB3D5240DC}" dt="2023-01-11T10:10:11.548" v="255" actId="1076"/>
          <ac:picMkLst>
            <pc:docMk/>
            <pc:sldMk cId="3128858540" sldId="267"/>
            <ac:picMk id="5" creationId="{47460AC5-A99B-3214-530C-71E142AB65B1}"/>
          </ac:picMkLst>
        </pc:picChg>
        <pc:picChg chg="add mod">
          <ac:chgData name="Tom Cobb" userId="bbaf8a65-8421-4eac-af13-5f34d2da9b58" providerId="ADAL" clId="{EF7542B3-34F8-4CB7-9F39-52EB3D5240DC}" dt="2023-01-11T10:10:14.685" v="256" actId="1076"/>
          <ac:picMkLst>
            <pc:docMk/>
            <pc:sldMk cId="3128858540" sldId="267"/>
            <ac:picMk id="7" creationId="{75F14195-5CD1-3CAA-B276-226D74AAB51D}"/>
          </ac:picMkLst>
        </pc:picChg>
      </pc:sldChg>
      <pc:sldChg chg="addSp delSp modSp new mod">
        <pc:chgData name="Tom Cobb" userId="bbaf8a65-8421-4eac-af13-5f34d2da9b58" providerId="ADAL" clId="{EF7542B3-34F8-4CB7-9F39-52EB3D5240DC}" dt="2023-01-12T09:15:52.078" v="639" actId="113"/>
        <pc:sldMkLst>
          <pc:docMk/>
          <pc:sldMk cId="3400628189" sldId="268"/>
        </pc:sldMkLst>
        <pc:spChg chg="mod">
          <ac:chgData name="Tom Cobb" userId="bbaf8a65-8421-4eac-af13-5f34d2da9b58" providerId="ADAL" clId="{EF7542B3-34F8-4CB7-9F39-52EB3D5240DC}" dt="2023-01-12T09:15:52.078" v="639" actId="113"/>
          <ac:spMkLst>
            <pc:docMk/>
            <pc:sldMk cId="3400628189" sldId="268"/>
            <ac:spMk id="2" creationId="{33357619-AAA3-87E1-36F2-B905A0DD86A4}"/>
          </ac:spMkLst>
        </pc:spChg>
        <pc:spChg chg="del">
          <ac:chgData name="Tom Cobb" userId="bbaf8a65-8421-4eac-af13-5f34d2da9b58" providerId="ADAL" clId="{EF7542B3-34F8-4CB7-9F39-52EB3D5240DC}" dt="2023-01-12T09:15:04.723" v="632" actId="22"/>
          <ac:spMkLst>
            <pc:docMk/>
            <pc:sldMk cId="3400628189" sldId="268"/>
            <ac:spMk id="3" creationId="{ABEF7B8C-A494-CF34-7984-A6A085E6771D}"/>
          </ac:spMkLst>
        </pc:spChg>
        <pc:picChg chg="add del mod">
          <ac:chgData name="Tom Cobb" userId="bbaf8a65-8421-4eac-af13-5f34d2da9b58" providerId="ADAL" clId="{EF7542B3-34F8-4CB7-9F39-52EB3D5240DC}" dt="2023-01-12T09:13:37.166" v="631" actId="478"/>
          <ac:picMkLst>
            <pc:docMk/>
            <pc:sldMk cId="3400628189" sldId="268"/>
            <ac:picMk id="5" creationId="{B027B857-FF88-6405-7E66-264EE62F7F63}"/>
          </ac:picMkLst>
        </pc:picChg>
        <pc:picChg chg="add mod ord">
          <ac:chgData name="Tom Cobb" userId="bbaf8a65-8421-4eac-af13-5f34d2da9b58" providerId="ADAL" clId="{EF7542B3-34F8-4CB7-9F39-52EB3D5240DC}" dt="2023-01-12T09:15:30.358" v="637" actId="1076"/>
          <ac:picMkLst>
            <pc:docMk/>
            <pc:sldMk cId="3400628189" sldId="268"/>
            <ac:picMk id="7" creationId="{688E0D56-9D01-AC3C-DB3C-932B41EC11B3}"/>
          </ac:picMkLst>
        </pc:picChg>
      </pc:sldChg>
      <pc:sldChg chg="addSp delSp modSp new mod">
        <pc:chgData name="Tom Cobb" userId="bbaf8a65-8421-4eac-af13-5f34d2da9b58" providerId="ADAL" clId="{EF7542B3-34F8-4CB7-9F39-52EB3D5240DC}" dt="2023-01-12T09:20:41.438" v="1207" actId="1076"/>
        <pc:sldMkLst>
          <pc:docMk/>
          <pc:sldMk cId="2880988337" sldId="269"/>
        </pc:sldMkLst>
        <pc:spChg chg="mod">
          <ac:chgData name="Tom Cobb" userId="bbaf8a65-8421-4eac-af13-5f34d2da9b58" providerId="ADAL" clId="{EF7542B3-34F8-4CB7-9F39-52EB3D5240DC}" dt="2023-01-12T09:17:12.398" v="678" actId="20577"/>
          <ac:spMkLst>
            <pc:docMk/>
            <pc:sldMk cId="2880988337" sldId="269"/>
            <ac:spMk id="2" creationId="{9944F7E8-E58E-2DC9-42E6-ED263B494497}"/>
          </ac:spMkLst>
        </pc:spChg>
        <pc:spChg chg="mod">
          <ac:chgData name="Tom Cobb" userId="bbaf8a65-8421-4eac-af13-5f34d2da9b58" providerId="ADAL" clId="{EF7542B3-34F8-4CB7-9F39-52EB3D5240DC}" dt="2023-01-12T09:20:32.545" v="1206" actId="404"/>
          <ac:spMkLst>
            <pc:docMk/>
            <pc:sldMk cId="2880988337" sldId="269"/>
            <ac:spMk id="3" creationId="{A0014ADB-072B-BBB1-BBC2-D99EDEFE3792}"/>
          </ac:spMkLst>
        </pc:spChg>
        <pc:picChg chg="add del mod">
          <ac:chgData name="Tom Cobb" userId="bbaf8a65-8421-4eac-af13-5f34d2da9b58" providerId="ADAL" clId="{EF7542B3-34F8-4CB7-9F39-52EB3D5240DC}" dt="2023-01-12T09:18:04.405" v="683" actId="478"/>
          <ac:picMkLst>
            <pc:docMk/>
            <pc:sldMk cId="2880988337" sldId="269"/>
            <ac:picMk id="5" creationId="{5C831993-8321-3D50-D2F7-4CA74F1E7184}"/>
          </ac:picMkLst>
        </pc:picChg>
        <pc:picChg chg="add mod">
          <ac:chgData name="Tom Cobb" userId="bbaf8a65-8421-4eac-af13-5f34d2da9b58" providerId="ADAL" clId="{EF7542B3-34F8-4CB7-9F39-52EB3D5240DC}" dt="2023-01-12T09:20:41.438" v="1207" actId="1076"/>
          <ac:picMkLst>
            <pc:docMk/>
            <pc:sldMk cId="2880988337" sldId="269"/>
            <ac:picMk id="7" creationId="{FA3C0572-8384-CC7C-0D6A-006A073D69FE}"/>
          </ac:picMkLst>
        </pc:picChg>
      </pc:sldChg>
    </pc:docChg>
  </pc:docChgLst>
  <pc:docChgLst>
    <pc:chgData name="James Phimister" userId="S::jphimister@seaford.org::046e91b3-f6b4-41ad-8be2-23182bedb919" providerId="AD" clId="Web-{B9A9EDFF-F847-E4A8-23D1-909E5DD2CC56}"/>
    <pc:docChg chg="modSld">
      <pc:chgData name="James Phimister" userId="S::jphimister@seaford.org::046e91b3-f6b4-41ad-8be2-23182bedb919" providerId="AD" clId="Web-{B9A9EDFF-F847-E4A8-23D1-909E5DD2CC56}" dt="2024-09-17T20:10:16.525" v="3" actId="20577"/>
      <pc:docMkLst>
        <pc:docMk/>
      </pc:docMkLst>
      <pc:sldChg chg="modSp">
        <pc:chgData name="James Phimister" userId="S::jphimister@seaford.org::046e91b3-f6b4-41ad-8be2-23182bedb919" providerId="AD" clId="Web-{B9A9EDFF-F847-E4A8-23D1-909E5DD2CC56}" dt="2024-09-17T20:10:16.525" v="3" actId="20577"/>
        <pc:sldMkLst>
          <pc:docMk/>
          <pc:sldMk cId="3448409034" sldId="256"/>
        </pc:sldMkLst>
        <pc:spChg chg="mod">
          <ac:chgData name="James Phimister" userId="S::jphimister@seaford.org::046e91b3-f6b4-41ad-8be2-23182bedb919" providerId="AD" clId="Web-{B9A9EDFF-F847-E4A8-23D1-909E5DD2CC56}" dt="2024-09-17T20:10:16.525" v="3" actId="20577"/>
          <ac:spMkLst>
            <pc:docMk/>
            <pc:sldMk cId="3448409034" sldId="256"/>
            <ac:spMk id="3" creationId="{E4B50FBD-BBB8-411D-966E-8547ED085CA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1ADE137C-4EFC-4F97-8B64-E683E7900D89}" type="datetimeFigureOut">
              <a:rPr lang="en-GB" smtClean="0"/>
              <a:t>06/01/2025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45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06/01/2025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78159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06/01/2025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333374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06/01/2025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280158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DE137C-4EFC-4F97-8B64-E683E7900D89}" type="datetimeFigureOut">
              <a:rPr lang="en-GB" smtClean="0"/>
              <a:t>06/01/2025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71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DE137C-4EFC-4F97-8B64-E683E7900D89}" type="datetimeFigureOut">
              <a:rPr lang="en-GB" smtClean="0"/>
              <a:t>06/01/2025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334308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DE137C-4EFC-4F97-8B64-E683E7900D89}" type="datetimeFigureOut">
              <a:rPr lang="en-GB" smtClean="0"/>
              <a:t>06/01/2025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2739794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DE137C-4EFC-4F97-8B64-E683E7900D89}" type="datetimeFigureOut">
              <a:rPr lang="en-GB" smtClean="0"/>
              <a:t>06/01/2025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88690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ADE137C-4EFC-4F97-8B64-E683E7900D89}" type="datetimeFigureOut">
              <a:rPr lang="en-GB" smtClean="0"/>
              <a:t>06/01/2025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1473065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ADE137C-4EFC-4F97-8B64-E683E7900D89}" type="datetimeFigureOut">
              <a:rPr lang="en-GB" smtClean="0"/>
              <a:t>06/01/2025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B4F6D95-05DF-467F-92BC-9E0E1D3DA5C7}" type="slidenum">
              <a:rPr lang="en-GB" smtClean="0"/>
              <a:t>‹#›</a:t>
            </a:fld>
            <a:endParaRPr lang="en-GB"/>
          </a:p>
        </p:txBody>
      </p:sp>
    </p:spTree>
    <p:extLst>
      <p:ext uri="{BB962C8B-B14F-4D97-AF65-F5344CB8AC3E}">
        <p14:creationId xmlns:p14="http://schemas.microsoft.com/office/powerpoint/2010/main" val="175943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ADE137C-4EFC-4F97-8B64-E683E7900D89}" type="datetimeFigureOut">
              <a:rPr lang="en-GB" smtClean="0"/>
              <a:t>06/01/2025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52166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rgbClr val="998F4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ADE137C-4EFC-4F97-8B64-E683E7900D89}" type="datetimeFigureOut">
              <a:rPr lang="en-GB" smtClean="0"/>
              <a:t>06/01/2025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B4F6D95-05DF-467F-92BC-9E0E1D3DA5C7}"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203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dn.sanity.io/files/p28bar15/green/05e2c27ad9ffdfaac78aa15fb9ad303bfb7164d7.pdf" TargetMode="External"/><Relationship Id="rId2" Type="http://schemas.openxmlformats.org/officeDocument/2006/relationships/hyperlink" Target="https://www.aqa.org.uk/subjects/physical-education/gcse/physical-education-8582/specification-at-a-glance"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B1836F0-F9E0-4D93-9BDD-7EEC6EA05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1EB52-682C-4291-BCB6-A797BA54D034}"/>
              </a:ext>
            </a:extLst>
          </p:cNvPr>
          <p:cNvSpPr>
            <a:spLocks noGrp="1"/>
          </p:cNvSpPr>
          <p:nvPr>
            <p:ph type="ctrTitle"/>
          </p:nvPr>
        </p:nvSpPr>
        <p:spPr>
          <a:xfrm>
            <a:off x="5289754" y="639097"/>
            <a:ext cx="6253317" cy="3686015"/>
          </a:xfrm>
        </p:spPr>
        <p:txBody>
          <a:bodyPr>
            <a:normAutofit/>
          </a:bodyPr>
          <a:lstStyle/>
          <a:p>
            <a:r>
              <a:rPr lang="en-GB"/>
              <a:t>GCSE PE</a:t>
            </a:r>
          </a:p>
        </p:txBody>
      </p:sp>
      <p:sp>
        <p:nvSpPr>
          <p:cNvPr id="3" name="Subtitle 2">
            <a:extLst>
              <a:ext uri="{FF2B5EF4-FFF2-40B4-BE49-F238E27FC236}">
                <a16:creationId xmlns:a16="http://schemas.microsoft.com/office/drawing/2014/main" id="{E4B50FBD-BBB8-411D-966E-8547ED085CA1}"/>
              </a:ext>
            </a:extLst>
          </p:cNvPr>
          <p:cNvSpPr>
            <a:spLocks noGrp="1"/>
          </p:cNvSpPr>
          <p:nvPr>
            <p:ph type="subTitle" idx="1"/>
          </p:nvPr>
        </p:nvSpPr>
        <p:spPr>
          <a:xfrm>
            <a:off x="5289753" y="4455621"/>
            <a:ext cx="6269347" cy="1238616"/>
          </a:xfrm>
        </p:spPr>
        <p:txBody>
          <a:bodyPr vert="horz" lIns="91440" tIns="45720" rIns="91440" bIns="45720" rtlCol="0">
            <a:normAutofit/>
          </a:bodyPr>
          <a:lstStyle/>
          <a:p>
            <a:r>
              <a:rPr lang="en-GB" sz="2200">
                <a:solidFill>
                  <a:schemeClr val="tx1">
                    <a:lumMod val="85000"/>
                    <a:lumOff val="15000"/>
                  </a:schemeClr>
                </a:solidFill>
              </a:rPr>
              <a:t>Seaford college </a:t>
            </a:r>
          </a:p>
          <a:p>
            <a:r>
              <a:rPr lang="en-GB" sz="2200">
                <a:solidFill>
                  <a:schemeClr val="tx1">
                    <a:lumMod val="85000"/>
                    <a:lumOff val="15000"/>
                  </a:schemeClr>
                </a:solidFill>
              </a:rPr>
              <a:t>Head of Physical Education – Mr James Phimister</a:t>
            </a:r>
            <a:endParaRPr lang="en-GB" sz="2200">
              <a:solidFill>
                <a:schemeClr val="tx1">
                  <a:lumMod val="85000"/>
                  <a:lumOff val="15000"/>
                </a:schemeClr>
              </a:solidFill>
              <a:cs typeface="Calibri Light"/>
            </a:endParaRPr>
          </a:p>
        </p:txBody>
      </p:sp>
      <p:pic>
        <p:nvPicPr>
          <p:cNvPr id="5" name="Picture 4">
            <a:extLst>
              <a:ext uri="{FF2B5EF4-FFF2-40B4-BE49-F238E27FC236}">
                <a16:creationId xmlns:a16="http://schemas.microsoft.com/office/drawing/2014/main" id="{490E5BE2-17DD-439C-B770-A19A774AC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909925"/>
            <a:ext cx="4001315" cy="4508523"/>
          </a:xfrm>
          <a:prstGeom prst="rect">
            <a:avLst/>
          </a:prstGeom>
        </p:spPr>
      </p:pic>
      <p:cxnSp>
        <p:nvCxnSpPr>
          <p:cNvPr id="17" name="Straight Connector 16">
            <a:extLst>
              <a:ext uri="{FF2B5EF4-FFF2-40B4-BE49-F238E27FC236}">
                <a16:creationId xmlns:a16="http://schemas.microsoft.com/office/drawing/2014/main" id="{7A49EFD3-A806-4D59-99F1-AA9AFAE4E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D2F28D1-82F9-40FE-935C-85ECF7660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4B670E93-2F53-48FC-AB6C-E99E22D17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4840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F6D77-05AA-734B-8347-35F62E4734C1}"/>
              </a:ext>
            </a:extLst>
          </p:cNvPr>
          <p:cNvSpPr>
            <a:spLocks noGrp="1"/>
          </p:cNvSpPr>
          <p:nvPr>
            <p:ph type="title"/>
          </p:nvPr>
        </p:nvSpPr>
        <p:spPr>
          <a:xfrm>
            <a:off x="1097280" y="109050"/>
            <a:ext cx="10058400" cy="1450757"/>
          </a:xfrm>
        </p:spPr>
        <p:txBody>
          <a:bodyPr>
            <a:normAutofit/>
          </a:bodyPr>
          <a:lstStyle/>
          <a:p>
            <a:r>
              <a:rPr lang="en-GB" sz="4400" b="1" dirty="0"/>
              <a:t>List of activities for practical component assessment</a:t>
            </a:r>
            <a:endParaRPr lang="en-US" sz="4400" b="1" dirty="0"/>
          </a:p>
        </p:txBody>
      </p:sp>
      <p:graphicFrame>
        <p:nvGraphicFramePr>
          <p:cNvPr id="4" name="Table 4">
            <a:extLst>
              <a:ext uri="{FF2B5EF4-FFF2-40B4-BE49-F238E27FC236}">
                <a16:creationId xmlns:a16="http://schemas.microsoft.com/office/drawing/2014/main" id="{D4FC5FED-B031-7F4A-A4E0-23D363BEB0A5}"/>
              </a:ext>
            </a:extLst>
          </p:cNvPr>
          <p:cNvGraphicFramePr>
            <a:graphicFrameLocks noGrp="1"/>
          </p:cNvGraphicFramePr>
          <p:nvPr>
            <p:ph idx="1"/>
            <p:extLst>
              <p:ext uri="{D42A27DB-BD31-4B8C-83A1-F6EECF244321}">
                <p14:modId xmlns:p14="http://schemas.microsoft.com/office/powerpoint/2010/main" val="1912170218"/>
              </p:ext>
            </p:extLst>
          </p:nvPr>
        </p:nvGraphicFramePr>
        <p:xfrm>
          <a:off x="1066802" y="1559806"/>
          <a:ext cx="10058396" cy="4707825"/>
        </p:xfrm>
        <a:graphic>
          <a:graphicData uri="http://schemas.openxmlformats.org/drawingml/2006/table">
            <a:tbl>
              <a:tblPr firstRow="1" bandRow="1">
                <a:tableStyleId>{5C22544A-7EE6-4342-B048-85BDC9FD1C3A}</a:tableStyleId>
              </a:tblPr>
              <a:tblGrid>
                <a:gridCol w="2514599">
                  <a:extLst>
                    <a:ext uri="{9D8B030D-6E8A-4147-A177-3AD203B41FA5}">
                      <a16:colId xmlns:a16="http://schemas.microsoft.com/office/drawing/2014/main" val="1299236523"/>
                    </a:ext>
                  </a:extLst>
                </a:gridCol>
                <a:gridCol w="2514599">
                  <a:extLst>
                    <a:ext uri="{9D8B030D-6E8A-4147-A177-3AD203B41FA5}">
                      <a16:colId xmlns:a16="http://schemas.microsoft.com/office/drawing/2014/main" val="120408163"/>
                    </a:ext>
                  </a:extLst>
                </a:gridCol>
                <a:gridCol w="2514599">
                  <a:extLst>
                    <a:ext uri="{9D8B030D-6E8A-4147-A177-3AD203B41FA5}">
                      <a16:colId xmlns:a16="http://schemas.microsoft.com/office/drawing/2014/main" val="979259835"/>
                    </a:ext>
                  </a:extLst>
                </a:gridCol>
                <a:gridCol w="2514599">
                  <a:extLst>
                    <a:ext uri="{9D8B030D-6E8A-4147-A177-3AD203B41FA5}">
                      <a16:colId xmlns:a16="http://schemas.microsoft.com/office/drawing/2014/main" val="2499543357"/>
                    </a:ext>
                  </a:extLst>
                </a:gridCol>
              </a:tblGrid>
              <a:tr h="313855">
                <a:tc gridSpan="2">
                  <a:txBody>
                    <a:bodyPr/>
                    <a:lstStyle/>
                    <a:p>
                      <a:pPr algn="ctr"/>
                      <a:r>
                        <a:rPr lang="en-GB" sz="1400" b="1" dirty="0">
                          <a:solidFill>
                            <a:schemeClr val="bg1"/>
                          </a:solidFill>
                        </a:rPr>
                        <a:t>Team Activities</a:t>
                      </a:r>
                      <a:endParaRPr lang="en-US" sz="1400" b="1" dirty="0">
                        <a:solidFill>
                          <a:schemeClr val="bg1"/>
                        </a:solidFill>
                      </a:endParaRPr>
                    </a:p>
                  </a:txBody>
                  <a:tcPr/>
                </a:tc>
                <a:tc hMerge="1">
                  <a:txBody>
                    <a:bodyPr/>
                    <a:lstStyle/>
                    <a:p>
                      <a:endParaRPr lang="en-US" sz="1400" b="1" dirty="0">
                        <a:solidFill>
                          <a:srgbClr val="002639"/>
                        </a:solidFill>
                      </a:endParaRPr>
                    </a:p>
                  </a:txBody>
                  <a:tcPr/>
                </a:tc>
                <a:tc gridSpan="2">
                  <a:txBody>
                    <a:bodyPr/>
                    <a:lstStyle/>
                    <a:p>
                      <a:pPr algn="ctr"/>
                      <a:r>
                        <a:rPr lang="en-GB" sz="1400" b="1" dirty="0">
                          <a:solidFill>
                            <a:schemeClr val="bg1"/>
                          </a:solidFill>
                        </a:rPr>
                        <a:t>Individual Activities</a:t>
                      </a:r>
                      <a:endParaRPr lang="en-US" sz="1400" b="1" dirty="0">
                        <a:solidFill>
                          <a:schemeClr val="bg1"/>
                        </a:solidFill>
                      </a:endParaRPr>
                    </a:p>
                  </a:txBody>
                  <a:tcPr/>
                </a:tc>
                <a:tc hMerge="1">
                  <a:txBody>
                    <a:bodyPr/>
                    <a:lstStyle/>
                    <a:p>
                      <a:endParaRPr lang="en-US" sz="1400" b="1" dirty="0">
                        <a:solidFill>
                          <a:srgbClr val="002639"/>
                        </a:solidFill>
                      </a:endParaRPr>
                    </a:p>
                  </a:txBody>
                  <a:tcPr/>
                </a:tc>
                <a:extLst>
                  <a:ext uri="{0D108BD9-81ED-4DB2-BD59-A6C34878D82A}">
                    <a16:rowId xmlns:a16="http://schemas.microsoft.com/office/drawing/2014/main" val="3976423309"/>
                  </a:ext>
                </a:extLst>
              </a:tr>
              <a:tr h="313855">
                <a:tc>
                  <a:txBody>
                    <a:bodyPr/>
                    <a:lstStyle/>
                    <a:p>
                      <a:r>
                        <a:rPr lang="en-GB" sz="1400" b="1" dirty="0">
                          <a:solidFill>
                            <a:srgbClr val="002639"/>
                          </a:solidFill>
                        </a:rPr>
                        <a:t>Acrobatic Gymnastics</a:t>
                      </a:r>
                      <a:endParaRPr lang="en-US" sz="1400" b="1" dirty="0">
                        <a:solidFill>
                          <a:srgbClr val="002639"/>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639"/>
                          </a:solidFill>
                        </a:rPr>
                        <a:t>Association Football</a:t>
                      </a:r>
                      <a:endParaRPr lang="en-US" sz="1400" b="1" dirty="0">
                        <a:solidFill>
                          <a:srgbClr val="002639"/>
                        </a:solidFill>
                      </a:endParaRPr>
                    </a:p>
                  </a:txBody>
                  <a:tcPr/>
                </a:tc>
                <a:tc>
                  <a:txBody>
                    <a:bodyPr/>
                    <a:lstStyle/>
                    <a:p>
                      <a:r>
                        <a:rPr lang="en-GB" sz="1400" b="1" dirty="0">
                          <a:solidFill>
                            <a:srgbClr val="002639"/>
                          </a:solidFill>
                        </a:rPr>
                        <a:t>Amateur Boxing</a:t>
                      </a:r>
                      <a:endParaRPr lang="en-US" sz="1400" b="1" dirty="0">
                        <a:solidFill>
                          <a:srgbClr val="002639"/>
                        </a:solidFill>
                      </a:endParaRPr>
                    </a:p>
                  </a:txBody>
                  <a:tcPr/>
                </a:tc>
                <a:tc>
                  <a:txBody>
                    <a:bodyPr/>
                    <a:lstStyle/>
                    <a:p>
                      <a:r>
                        <a:rPr lang="en-GB" sz="1400" b="1" dirty="0">
                          <a:solidFill>
                            <a:srgbClr val="002639"/>
                          </a:solidFill>
                        </a:rPr>
                        <a:t>Athletics</a:t>
                      </a:r>
                      <a:endParaRPr lang="en-US" sz="1400" b="1" dirty="0">
                        <a:solidFill>
                          <a:srgbClr val="002639"/>
                        </a:solidFill>
                      </a:endParaRPr>
                    </a:p>
                  </a:txBody>
                  <a:tcPr/>
                </a:tc>
                <a:extLst>
                  <a:ext uri="{0D108BD9-81ED-4DB2-BD59-A6C34878D82A}">
                    <a16:rowId xmlns:a16="http://schemas.microsoft.com/office/drawing/2014/main" val="369754533"/>
                  </a:ext>
                </a:extLst>
              </a:tr>
              <a:tr h="313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639"/>
                          </a:solidFill>
                        </a:rPr>
                        <a:t>Badminton</a:t>
                      </a:r>
                      <a:endParaRPr lang="en-US" sz="1400" b="1" dirty="0">
                        <a:solidFill>
                          <a:srgbClr val="002639"/>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639"/>
                          </a:solidFill>
                        </a:rPr>
                        <a:t>Basketball</a:t>
                      </a:r>
                      <a:endParaRPr lang="en-US" sz="1400" b="1" dirty="0">
                        <a:solidFill>
                          <a:srgbClr val="002639"/>
                        </a:solidFill>
                      </a:endParaRPr>
                    </a:p>
                  </a:txBody>
                  <a:tcPr/>
                </a:tc>
                <a:tc>
                  <a:txBody>
                    <a:bodyPr/>
                    <a:lstStyle/>
                    <a:p>
                      <a:r>
                        <a:rPr lang="en-GB" sz="1400" b="1" dirty="0">
                          <a:solidFill>
                            <a:srgbClr val="002639"/>
                          </a:solidFill>
                        </a:rPr>
                        <a:t>Badminton</a:t>
                      </a:r>
                      <a:endParaRPr lang="en-US" sz="1400" b="1" dirty="0">
                        <a:solidFill>
                          <a:srgbClr val="002639"/>
                        </a:solidFill>
                      </a:endParaRPr>
                    </a:p>
                  </a:txBody>
                  <a:tcPr/>
                </a:tc>
                <a:tc>
                  <a:txBody>
                    <a:bodyPr/>
                    <a:lstStyle/>
                    <a:p>
                      <a:r>
                        <a:rPr lang="en-GB" sz="1400" b="1" dirty="0">
                          <a:solidFill>
                            <a:srgbClr val="002639"/>
                          </a:solidFill>
                        </a:rPr>
                        <a:t>Canoeing</a:t>
                      </a:r>
                      <a:endParaRPr lang="en-US" sz="1400" b="1" dirty="0">
                        <a:solidFill>
                          <a:srgbClr val="002639"/>
                        </a:solidFill>
                      </a:endParaRPr>
                    </a:p>
                  </a:txBody>
                  <a:tcPr/>
                </a:tc>
                <a:extLst>
                  <a:ext uri="{0D108BD9-81ED-4DB2-BD59-A6C34878D82A}">
                    <a16:rowId xmlns:a16="http://schemas.microsoft.com/office/drawing/2014/main" val="2689527959"/>
                  </a:ext>
                </a:extLst>
              </a:tr>
              <a:tr h="313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639"/>
                          </a:solidFill>
                        </a:rPr>
                        <a:t>Camogie</a:t>
                      </a:r>
                      <a:endParaRPr lang="en-US" sz="1400" b="1" dirty="0">
                        <a:solidFill>
                          <a:srgbClr val="002639"/>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639"/>
                          </a:solidFill>
                        </a:rPr>
                        <a:t>Cricket</a:t>
                      </a:r>
                      <a:endParaRPr lang="en-US" sz="1400" b="1" dirty="0">
                        <a:solidFill>
                          <a:srgbClr val="002639"/>
                        </a:solidFill>
                      </a:endParaRPr>
                    </a:p>
                  </a:txBody>
                  <a:tcPr/>
                </a:tc>
                <a:tc>
                  <a:txBody>
                    <a:bodyPr/>
                    <a:lstStyle/>
                    <a:p>
                      <a:r>
                        <a:rPr lang="en-GB" sz="1400" b="1" dirty="0">
                          <a:solidFill>
                            <a:srgbClr val="002639"/>
                          </a:solidFill>
                        </a:rPr>
                        <a:t>Cycling (Track, Road or BMX)</a:t>
                      </a:r>
                      <a:endParaRPr lang="en-US" sz="1400" b="1" dirty="0">
                        <a:solidFill>
                          <a:srgbClr val="002639"/>
                        </a:solidFill>
                      </a:endParaRPr>
                    </a:p>
                  </a:txBody>
                  <a:tcPr/>
                </a:tc>
                <a:tc>
                  <a:txBody>
                    <a:bodyPr/>
                    <a:lstStyle/>
                    <a:p>
                      <a:r>
                        <a:rPr lang="en-GB" sz="1400" b="1" dirty="0">
                          <a:solidFill>
                            <a:srgbClr val="002639"/>
                          </a:solidFill>
                        </a:rPr>
                        <a:t>Dance</a:t>
                      </a:r>
                      <a:endParaRPr lang="en-US" sz="1400" b="1" dirty="0">
                        <a:solidFill>
                          <a:srgbClr val="002639"/>
                        </a:solidFill>
                      </a:endParaRPr>
                    </a:p>
                  </a:txBody>
                  <a:tcPr/>
                </a:tc>
                <a:extLst>
                  <a:ext uri="{0D108BD9-81ED-4DB2-BD59-A6C34878D82A}">
                    <a16:rowId xmlns:a16="http://schemas.microsoft.com/office/drawing/2014/main" val="3725744237"/>
                  </a:ext>
                </a:extLst>
              </a:tr>
              <a:tr h="313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639"/>
                          </a:solidFill>
                        </a:rPr>
                        <a:t>Dance</a:t>
                      </a:r>
                      <a:endParaRPr lang="en-US" sz="1400" b="1" dirty="0">
                        <a:solidFill>
                          <a:srgbClr val="002639"/>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639"/>
                          </a:solidFill>
                        </a:rPr>
                        <a:t>Figure Skating</a:t>
                      </a:r>
                      <a:endParaRPr lang="en-US" sz="1400" b="1" dirty="0">
                        <a:solidFill>
                          <a:srgbClr val="002639"/>
                        </a:solidFill>
                      </a:endParaRPr>
                    </a:p>
                  </a:txBody>
                  <a:tcPr/>
                </a:tc>
                <a:tc>
                  <a:txBody>
                    <a:bodyPr/>
                    <a:lstStyle/>
                    <a:p>
                      <a:r>
                        <a:rPr lang="en-GB" sz="1400" b="1" dirty="0">
                          <a:solidFill>
                            <a:srgbClr val="002639"/>
                          </a:solidFill>
                        </a:rPr>
                        <a:t>Diving</a:t>
                      </a:r>
                      <a:endParaRPr lang="en-US" sz="1400" b="1" dirty="0">
                        <a:solidFill>
                          <a:srgbClr val="002639"/>
                        </a:solidFill>
                      </a:endParaRPr>
                    </a:p>
                  </a:txBody>
                  <a:tcPr/>
                </a:tc>
                <a:tc>
                  <a:txBody>
                    <a:bodyPr/>
                    <a:lstStyle/>
                    <a:p>
                      <a:r>
                        <a:rPr lang="en-GB" sz="1400" b="1" dirty="0">
                          <a:solidFill>
                            <a:srgbClr val="002639"/>
                          </a:solidFill>
                        </a:rPr>
                        <a:t>Equestrian</a:t>
                      </a:r>
                      <a:endParaRPr lang="en-US" sz="1400" b="1" dirty="0">
                        <a:solidFill>
                          <a:srgbClr val="002639"/>
                        </a:solidFill>
                      </a:endParaRPr>
                    </a:p>
                  </a:txBody>
                  <a:tcPr/>
                </a:tc>
                <a:extLst>
                  <a:ext uri="{0D108BD9-81ED-4DB2-BD59-A6C34878D82A}">
                    <a16:rowId xmlns:a16="http://schemas.microsoft.com/office/drawing/2014/main" val="2733541027"/>
                  </a:ext>
                </a:extLst>
              </a:tr>
              <a:tr h="313855">
                <a:tc>
                  <a:txBody>
                    <a:bodyPr/>
                    <a:lstStyle/>
                    <a:p>
                      <a:r>
                        <a:rPr lang="en-GB" sz="1400" b="1" dirty="0">
                          <a:solidFill>
                            <a:srgbClr val="002639"/>
                          </a:solidFill>
                        </a:rPr>
                        <a:t>Futsal</a:t>
                      </a:r>
                      <a:endParaRPr lang="en-US" sz="1400" b="1" dirty="0">
                        <a:solidFill>
                          <a:srgbClr val="002639"/>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639"/>
                          </a:solidFill>
                        </a:rPr>
                        <a:t>Gaelic Football</a:t>
                      </a:r>
                      <a:endParaRPr lang="en-US" sz="1400" b="1" dirty="0">
                        <a:solidFill>
                          <a:srgbClr val="002639"/>
                        </a:solidFill>
                      </a:endParaRPr>
                    </a:p>
                  </a:txBody>
                  <a:tcPr/>
                </a:tc>
                <a:tc>
                  <a:txBody>
                    <a:bodyPr/>
                    <a:lstStyle/>
                    <a:p>
                      <a:r>
                        <a:rPr lang="en-US" sz="1400" b="1" dirty="0">
                          <a:solidFill>
                            <a:srgbClr val="002639"/>
                          </a:solidFill>
                        </a:rPr>
                        <a:t>Figure Skating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639"/>
                          </a:solidFill>
                        </a:rPr>
                        <a:t>Golf</a:t>
                      </a:r>
                      <a:endParaRPr lang="en-US" sz="1400" b="1" dirty="0">
                        <a:solidFill>
                          <a:srgbClr val="002639"/>
                        </a:solidFill>
                      </a:endParaRPr>
                    </a:p>
                  </a:txBody>
                  <a:tcPr/>
                </a:tc>
                <a:extLst>
                  <a:ext uri="{0D108BD9-81ED-4DB2-BD59-A6C34878D82A}">
                    <a16:rowId xmlns:a16="http://schemas.microsoft.com/office/drawing/2014/main" val="2128045780"/>
                  </a:ext>
                </a:extLst>
              </a:tr>
              <a:tr h="313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639"/>
                          </a:solidFill>
                        </a:rPr>
                        <a:t>Handball</a:t>
                      </a:r>
                      <a:endParaRPr lang="en-US" sz="1400" b="1" dirty="0">
                        <a:solidFill>
                          <a:srgbClr val="002639"/>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639"/>
                          </a:solidFill>
                        </a:rPr>
                        <a:t>Hockey</a:t>
                      </a:r>
                      <a:endParaRPr lang="en-US" sz="1400" b="1" dirty="0">
                        <a:solidFill>
                          <a:srgbClr val="002639"/>
                        </a:solidFill>
                      </a:endParaRPr>
                    </a:p>
                  </a:txBody>
                  <a:tcPr/>
                </a:tc>
                <a:tc>
                  <a:txBody>
                    <a:bodyPr/>
                    <a:lstStyle/>
                    <a:p>
                      <a:r>
                        <a:rPr lang="en-GB" sz="1400" b="1" dirty="0">
                          <a:solidFill>
                            <a:srgbClr val="002639"/>
                          </a:solidFill>
                        </a:rPr>
                        <a:t>Gymnastics</a:t>
                      </a:r>
                      <a:endParaRPr lang="en-US" sz="1400" b="1" dirty="0">
                        <a:solidFill>
                          <a:srgbClr val="002639"/>
                        </a:solidFill>
                      </a:endParaRPr>
                    </a:p>
                  </a:txBody>
                  <a:tcPr/>
                </a:tc>
                <a:tc>
                  <a:txBody>
                    <a:bodyPr/>
                    <a:lstStyle/>
                    <a:p>
                      <a:r>
                        <a:rPr lang="en-GB" sz="1400" b="1" dirty="0">
                          <a:solidFill>
                            <a:srgbClr val="002639"/>
                          </a:solidFill>
                        </a:rPr>
                        <a:t>Kayaking</a:t>
                      </a:r>
                      <a:endParaRPr lang="en-US" sz="1400" b="1" dirty="0">
                        <a:solidFill>
                          <a:srgbClr val="002639"/>
                        </a:solidFill>
                      </a:endParaRPr>
                    </a:p>
                  </a:txBody>
                  <a:tcPr/>
                </a:tc>
                <a:extLst>
                  <a:ext uri="{0D108BD9-81ED-4DB2-BD59-A6C34878D82A}">
                    <a16:rowId xmlns:a16="http://schemas.microsoft.com/office/drawing/2014/main" val="338447874"/>
                  </a:ext>
                </a:extLst>
              </a:tr>
              <a:tr h="313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639"/>
                          </a:solidFill>
                        </a:rPr>
                        <a:t>Hurling</a:t>
                      </a:r>
                      <a:endParaRPr lang="en-US" sz="1400" b="1" dirty="0">
                        <a:solidFill>
                          <a:srgbClr val="002639"/>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639"/>
                          </a:solidFill>
                        </a:rPr>
                        <a:t>Ice Hockey</a:t>
                      </a:r>
                      <a:endParaRPr lang="en-US" sz="1400" b="1" dirty="0">
                        <a:solidFill>
                          <a:srgbClr val="002639"/>
                        </a:solidFill>
                      </a:endParaRPr>
                    </a:p>
                  </a:txBody>
                  <a:tcPr/>
                </a:tc>
                <a:tc>
                  <a:txBody>
                    <a:bodyPr/>
                    <a:lstStyle/>
                    <a:p>
                      <a:r>
                        <a:rPr lang="en-GB" sz="1400" b="1" dirty="0">
                          <a:solidFill>
                            <a:srgbClr val="002639"/>
                          </a:solidFill>
                        </a:rPr>
                        <a:t>Rock Climbing</a:t>
                      </a:r>
                      <a:endParaRPr lang="en-US" sz="1400" b="1" dirty="0">
                        <a:solidFill>
                          <a:srgbClr val="002639"/>
                        </a:solidFill>
                      </a:endParaRPr>
                    </a:p>
                  </a:txBody>
                  <a:tcPr/>
                </a:tc>
                <a:tc>
                  <a:txBody>
                    <a:bodyPr/>
                    <a:lstStyle/>
                    <a:p>
                      <a:r>
                        <a:rPr lang="en-GB" sz="1400" b="1" dirty="0">
                          <a:solidFill>
                            <a:srgbClr val="002639"/>
                          </a:solidFill>
                        </a:rPr>
                        <a:t>Sailing</a:t>
                      </a:r>
                      <a:endParaRPr lang="en-US" sz="1400" b="1" dirty="0">
                        <a:solidFill>
                          <a:srgbClr val="002639"/>
                        </a:solidFill>
                      </a:endParaRPr>
                    </a:p>
                  </a:txBody>
                  <a:tcPr/>
                </a:tc>
                <a:extLst>
                  <a:ext uri="{0D108BD9-81ED-4DB2-BD59-A6C34878D82A}">
                    <a16:rowId xmlns:a16="http://schemas.microsoft.com/office/drawing/2014/main" val="3264684517"/>
                  </a:ext>
                </a:extLst>
              </a:tr>
              <a:tr h="313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639"/>
                          </a:solidFill>
                        </a:rPr>
                        <a:t>Inline Roller Hockey</a:t>
                      </a:r>
                      <a:endParaRPr lang="en-US" sz="1400" b="1" dirty="0">
                        <a:solidFill>
                          <a:srgbClr val="002639"/>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639"/>
                          </a:solidFill>
                        </a:rPr>
                        <a:t>Lacrosse</a:t>
                      </a:r>
                      <a:endParaRPr lang="en-US" sz="1400" b="1" dirty="0">
                        <a:solidFill>
                          <a:srgbClr val="002639"/>
                        </a:solidFill>
                      </a:endParaRPr>
                    </a:p>
                  </a:txBody>
                  <a:tcPr/>
                </a:tc>
                <a:tc>
                  <a:txBody>
                    <a:bodyPr/>
                    <a:lstStyle/>
                    <a:p>
                      <a:r>
                        <a:rPr lang="en-GB" sz="1400" b="1" dirty="0">
                          <a:solidFill>
                            <a:srgbClr val="002639"/>
                          </a:solidFill>
                        </a:rPr>
                        <a:t>Sculling</a:t>
                      </a:r>
                      <a:endParaRPr lang="en-US" sz="1400" b="1" dirty="0">
                        <a:solidFill>
                          <a:srgbClr val="002639"/>
                        </a:solidFill>
                      </a:endParaRPr>
                    </a:p>
                  </a:txBody>
                  <a:tcPr/>
                </a:tc>
                <a:tc>
                  <a:txBody>
                    <a:bodyPr/>
                    <a:lstStyle/>
                    <a:p>
                      <a:r>
                        <a:rPr lang="en-GB" sz="1400" b="1" dirty="0">
                          <a:solidFill>
                            <a:srgbClr val="002639"/>
                          </a:solidFill>
                        </a:rPr>
                        <a:t>Skiing</a:t>
                      </a:r>
                      <a:endParaRPr lang="en-US" sz="1400" b="1" dirty="0">
                        <a:solidFill>
                          <a:srgbClr val="002639"/>
                        </a:solidFill>
                      </a:endParaRPr>
                    </a:p>
                  </a:txBody>
                  <a:tcPr/>
                </a:tc>
                <a:extLst>
                  <a:ext uri="{0D108BD9-81ED-4DB2-BD59-A6C34878D82A}">
                    <a16:rowId xmlns:a16="http://schemas.microsoft.com/office/drawing/2014/main" val="253764489"/>
                  </a:ext>
                </a:extLst>
              </a:tr>
              <a:tr h="313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639"/>
                          </a:solidFill>
                        </a:rPr>
                        <a:t>Netball</a:t>
                      </a:r>
                      <a:endParaRPr lang="en-US" sz="1400" b="1" dirty="0">
                        <a:solidFill>
                          <a:srgbClr val="002639"/>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639"/>
                          </a:solidFill>
                        </a:rPr>
                        <a:t>Rowing</a:t>
                      </a:r>
                      <a:endParaRPr lang="en-US" sz="1400" b="1" dirty="0">
                        <a:solidFill>
                          <a:srgbClr val="002639"/>
                        </a:solidFill>
                      </a:endParaRPr>
                    </a:p>
                  </a:txBody>
                  <a:tcPr/>
                </a:tc>
                <a:tc>
                  <a:txBody>
                    <a:bodyPr/>
                    <a:lstStyle/>
                    <a:p>
                      <a:r>
                        <a:rPr lang="en-GB" sz="1400" b="1" dirty="0">
                          <a:solidFill>
                            <a:srgbClr val="002639"/>
                          </a:solidFill>
                        </a:rPr>
                        <a:t>Snowboarding</a:t>
                      </a:r>
                      <a:endParaRPr lang="en-US" sz="1400" b="1" dirty="0">
                        <a:solidFill>
                          <a:srgbClr val="002639"/>
                        </a:solidFill>
                      </a:endParaRPr>
                    </a:p>
                  </a:txBody>
                  <a:tcPr/>
                </a:tc>
                <a:tc>
                  <a:txBody>
                    <a:bodyPr/>
                    <a:lstStyle/>
                    <a:p>
                      <a:r>
                        <a:rPr lang="en-GB" sz="1400" b="1" dirty="0">
                          <a:solidFill>
                            <a:srgbClr val="002639"/>
                          </a:solidFill>
                        </a:rPr>
                        <a:t>Squash</a:t>
                      </a:r>
                      <a:endParaRPr lang="en-US" sz="1400" b="1" dirty="0">
                        <a:solidFill>
                          <a:srgbClr val="002639"/>
                        </a:solidFill>
                      </a:endParaRPr>
                    </a:p>
                  </a:txBody>
                  <a:tcPr/>
                </a:tc>
                <a:extLst>
                  <a:ext uri="{0D108BD9-81ED-4DB2-BD59-A6C34878D82A}">
                    <a16:rowId xmlns:a16="http://schemas.microsoft.com/office/drawing/2014/main" val="4118763085"/>
                  </a:ext>
                </a:extLst>
              </a:tr>
              <a:tr h="313855">
                <a:tc>
                  <a:txBody>
                    <a:bodyPr/>
                    <a:lstStyle/>
                    <a:p>
                      <a:r>
                        <a:rPr lang="en-GB" sz="1400" b="1" dirty="0">
                          <a:solidFill>
                            <a:srgbClr val="002639"/>
                          </a:solidFill>
                        </a:rPr>
                        <a:t>Rugby League</a:t>
                      </a:r>
                      <a:endParaRPr lang="en-US" sz="1400" b="1" dirty="0">
                        <a:solidFill>
                          <a:srgbClr val="002639"/>
                        </a:solidFill>
                      </a:endParaRPr>
                    </a:p>
                  </a:txBody>
                  <a:tcPr/>
                </a:tc>
                <a:tc>
                  <a:txBody>
                    <a:bodyPr/>
                    <a:lstStyle/>
                    <a:p>
                      <a:r>
                        <a:rPr lang="en-GB" sz="1400" b="1" dirty="0">
                          <a:solidFill>
                            <a:srgbClr val="002639"/>
                          </a:solidFill>
                        </a:rPr>
                        <a:t>Rugby Union</a:t>
                      </a:r>
                      <a:endParaRPr lang="en-US" sz="1400" b="1" dirty="0">
                        <a:solidFill>
                          <a:srgbClr val="002639"/>
                        </a:solidFill>
                      </a:endParaRPr>
                    </a:p>
                  </a:txBody>
                  <a:tcPr/>
                </a:tc>
                <a:tc>
                  <a:txBody>
                    <a:bodyPr/>
                    <a:lstStyle/>
                    <a:p>
                      <a:r>
                        <a:rPr lang="en-GB" sz="1400" b="1" dirty="0">
                          <a:solidFill>
                            <a:srgbClr val="002639"/>
                          </a:solidFill>
                        </a:rPr>
                        <a:t>Swimming</a:t>
                      </a:r>
                      <a:endParaRPr lang="en-US" sz="1400" b="1" dirty="0">
                        <a:solidFill>
                          <a:srgbClr val="002639"/>
                        </a:solidFill>
                      </a:endParaRPr>
                    </a:p>
                  </a:txBody>
                  <a:tcPr/>
                </a:tc>
                <a:tc>
                  <a:txBody>
                    <a:bodyPr/>
                    <a:lstStyle/>
                    <a:p>
                      <a:r>
                        <a:rPr lang="en-GB" sz="1400" b="1" dirty="0">
                          <a:solidFill>
                            <a:srgbClr val="002639"/>
                          </a:solidFill>
                        </a:rPr>
                        <a:t>Table Tennis</a:t>
                      </a:r>
                      <a:endParaRPr lang="en-US" sz="1400" b="1" dirty="0">
                        <a:solidFill>
                          <a:srgbClr val="002639"/>
                        </a:solidFill>
                      </a:endParaRPr>
                    </a:p>
                  </a:txBody>
                  <a:tcPr/>
                </a:tc>
                <a:extLst>
                  <a:ext uri="{0D108BD9-81ED-4DB2-BD59-A6C34878D82A}">
                    <a16:rowId xmlns:a16="http://schemas.microsoft.com/office/drawing/2014/main" val="1483455372"/>
                  </a:ext>
                </a:extLst>
              </a:tr>
              <a:tr h="313855">
                <a:tc>
                  <a:txBody>
                    <a:bodyPr/>
                    <a:lstStyle/>
                    <a:p>
                      <a:r>
                        <a:rPr lang="en-GB" sz="1400" b="1" dirty="0">
                          <a:solidFill>
                            <a:srgbClr val="002639"/>
                          </a:solidFill>
                        </a:rPr>
                        <a:t>Sailing</a:t>
                      </a:r>
                      <a:endParaRPr lang="en-US" sz="1400" b="1" dirty="0">
                        <a:solidFill>
                          <a:srgbClr val="002639"/>
                        </a:solidFill>
                      </a:endParaRPr>
                    </a:p>
                  </a:txBody>
                  <a:tcPr/>
                </a:tc>
                <a:tc>
                  <a:txBody>
                    <a:bodyPr/>
                    <a:lstStyle/>
                    <a:p>
                      <a:r>
                        <a:rPr lang="en-US" sz="1400" b="1" dirty="0">
                          <a:solidFill>
                            <a:srgbClr val="002639"/>
                          </a:solidFill>
                        </a:rPr>
                        <a:t>Sculling</a:t>
                      </a:r>
                    </a:p>
                  </a:txBody>
                  <a:tcPr/>
                </a:tc>
                <a:tc>
                  <a:txBody>
                    <a:bodyPr/>
                    <a:lstStyle/>
                    <a:p>
                      <a:r>
                        <a:rPr lang="en-GB" sz="1400" b="1" dirty="0">
                          <a:solidFill>
                            <a:srgbClr val="002639"/>
                          </a:solidFill>
                        </a:rPr>
                        <a:t>Tennis</a:t>
                      </a:r>
                      <a:endParaRPr lang="en-US" sz="1400" b="1" dirty="0">
                        <a:solidFill>
                          <a:srgbClr val="002639"/>
                        </a:solidFill>
                      </a:endParaRPr>
                    </a:p>
                  </a:txBody>
                  <a:tcPr/>
                </a:tc>
                <a:tc>
                  <a:txBody>
                    <a:bodyPr/>
                    <a:lstStyle/>
                    <a:p>
                      <a:r>
                        <a:rPr lang="en-GB" sz="1400" b="1" dirty="0">
                          <a:solidFill>
                            <a:srgbClr val="002639"/>
                          </a:solidFill>
                        </a:rPr>
                        <a:t>Trampolining</a:t>
                      </a:r>
                      <a:endParaRPr lang="en-US" sz="1400" b="1" dirty="0">
                        <a:solidFill>
                          <a:srgbClr val="002639"/>
                        </a:solidFill>
                      </a:endParaRPr>
                    </a:p>
                  </a:txBody>
                  <a:tcPr/>
                </a:tc>
                <a:extLst>
                  <a:ext uri="{0D108BD9-81ED-4DB2-BD59-A6C34878D82A}">
                    <a16:rowId xmlns:a16="http://schemas.microsoft.com/office/drawing/2014/main" val="1107282464"/>
                  </a:ext>
                </a:extLst>
              </a:tr>
              <a:tr h="313855">
                <a:tc>
                  <a:txBody>
                    <a:bodyPr/>
                    <a:lstStyle/>
                    <a:p>
                      <a:r>
                        <a:rPr lang="en-GB" sz="1400" b="1" dirty="0">
                          <a:solidFill>
                            <a:srgbClr val="002639"/>
                          </a:solidFill>
                        </a:rPr>
                        <a:t>Squash</a:t>
                      </a:r>
                      <a:endParaRPr lang="en-US" sz="1400" b="1" dirty="0">
                        <a:solidFill>
                          <a:srgbClr val="002639"/>
                        </a:solidFill>
                      </a:endParaRPr>
                    </a:p>
                  </a:txBody>
                  <a:tcPr/>
                </a:tc>
                <a:tc>
                  <a:txBody>
                    <a:bodyPr/>
                    <a:lstStyle/>
                    <a:p>
                      <a:r>
                        <a:rPr lang="en-GB" sz="1400" b="1" dirty="0">
                          <a:solidFill>
                            <a:srgbClr val="002639"/>
                          </a:solidFill>
                        </a:rPr>
                        <a:t>Table Tennis</a:t>
                      </a:r>
                      <a:endParaRPr lang="en-US" sz="1400" b="1" dirty="0">
                        <a:solidFill>
                          <a:srgbClr val="002639"/>
                        </a:solidFill>
                      </a:endParaRPr>
                    </a:p>
                  </a:txBody>
                  <a:tcPr/>
                </a:tc>
                <a:tc>
                  <a:txBody>
                    <a:bodyPr/>
                    <a:lstStyle/>
                    <a:p>
                      <a:r>
                        <a:rPr lang="en-US" sz="1400" b="1" dirty="0">
                          <a:solidFill>
                            <a:srgbClr val="002639"/>
                          </a:solidFill>
                        </a:rPr>
                        <a:t>Windsurfing</a:t>
                      </a:r>
                    </a:p>
                  </a:txBody>
                  <a:tcPr/>
                </a:tc>
                <a:tc>
                  <a:txBody>
                    <a:bodyPr/>
                    <a:lstStyle/>
                    <a:p>
                      <a:endParaRPr lang="en-US" sz="1400" b="1" dirty="0">
                        <a:solidFill>
                          <a:srgbClr val="002639"/>
                        </a:solidFill>
                      </a:endParaRPr>
                    </a:p>
                  </a:txBody>
                  <a:tcPr/>
                </a:tc>
                <a:extLst>
                  <a:ext uri="{0D108BD9-81ED-4DB2-BD59-A6C34878D82A}">
                    <a16:rowId xmlns:a16="http://schemas.microsoft.com/office/drawing/2014/main" val="439151764"/>
                  </a:ext>
                </a:extLst>
              </a:tr>
              <a:tr h="313855">
                <a:tc>
                  <a:txBody>
                    <a:bodyPr/>
                    <a:lstStyle/>
                    <a:p>
                      <a:r>
                        <a:rPr lang="en-GB" sz="1400" b="1" dirty="0">
                          <a:solidFill>
                            <a:srgbClr val="002639"/>
                          </a:solidFill>
                        </a:rPr>
                        <a:t>Tennis </a:t>
                      </a:r>
                      <a:endParaRPr lang="en-US" sz="1400" b="1" dirty="0">
                        <a:solidFill>
                          <a:srgbClr val="002639"/>
                        </a:solidFill>
                      </a:endParaRPr>
                    </a:p>
                  </a:txBody>
                  <a:tcPr/>
                </a:tc>
                <a:tc>
                  <a:txBody>
                    <a:bodyPr/>
                    <a:lstStyle/>
                    <a:p>
                      <a:r>
                        <a:rPr lang="en-GB" sz="1400" b="1" dirty="0">
                          <a:solidFill>
                            <a:srgbClr val="002639"/>
                          </a:solidFill>
                        </a:rPr>
                        <a:t>Volleyball</a:t>
                      </a:r>
                      <a:endParaRPr lang="en-US" sz="1400" b="1" dirty="0">
                        <a:solidFill>
                          <a:srgbClr val="002639"/>
                        </a:solidFill>
                      </a:endParaRPr>
                    </a:p>
                  </a:txBody>
                  <a:tcPr/>
                </a:tc>
                <a:tc>
                  <a:txBody>
                    <a:bodyPr/>
                    <a:lstStyle/>
                    <a:p>
                      <a:endParaRPr lang="en-US" sz="1400" b="1" dirty="0">
                        <a:solidFill>
                          <a:srgbClr val="002639"/>
                        </a:solidFill>
                      </a:endParaRPr>
                    </a:p>
                  </a:txBody>
                  <a:tcPr/>
                </a:tc>
                <a:tc>
                  <a:txBody>
                    <a:bodyPr/>
                    <a:lstStyle/>
                    <a:p>
                      <a:endParaRPr lang="en-US" sz="1400" b="1" dirty="0">
                        <a:solidFill>
                          <a:srgbClr val="002639"/>
                        </a:solidFill>
                      </a:endParaRPr>
                    </a:p>
                  </a:txBody>
                  <a:tcPr/>
                </a:tc>
                <a:extLst>
                  <a:ext uri="{0D108BD9-81ED-4DB2-BD59-A6C34878D82A}">
                    <a16:rowId xmlns:a16="http://schemas.microsoft.com/office/drawing/2014/main" val="99113447"/>
                  </a:ext>
                </a:extLst>
              </a:tr>
              <a:tr h="313855">
                <a:tc>
                  <a:txBody>
                    <a:bodyPr/>
                    <a:lstStyle/>
                    <a:p>
                      <a:r>
                        <a:rPr lang="en-US" sz="1400" b="1" dirty="0">
                          <a:solidFill>
                            <a:srgbClr val="002639"/>
                          </a:solidFill>
                        </a:rPr>
                        <a:t>Water Polo</a:t>
                      </a:r>
                    </a:p>
                  </a:txBody>
                  <a:tcPr/>
                </a:tc>
                <a:tc>
                  <a:txBody>
                    <a:bodyPr/>
                    <a:lstStyle/>
                    <a:p>
                      <a:endParaRPr lang="en-US" sz="1400" b="1" dirty="0">
                        <a:solidFill>
                          <a:srgbClr val="002639"/>
                        </a:solidFill>
                      </a:endParaRPr>
                    </a:p>
                  </a:txBody>
                  <a:tcPr/>
                </a:tc>
                <a:tc>
                  <a:txBody>
                    <a:bodyPr/>
                    <a:lstStyle/>
                    <a:p>
                      <a:endParaRPr lang="en-US" sz="1400" b="1" dirty="0">
                        <a:solidFill>
                          <a:srgbClr val="002639"/>
                        </a:solidFill>
                      </a:endParaRPr>
                    </a:p>
                  </a:txBody>
                  <a:tcPr/>
                </a:tc>
                <a:tc>
                  <a:txBody>
                    <a:bodyPr/>
                    <a:lstStyle/>
                    <a:p>
                      <a:endParaRPr lang="en-US" sz="1400" b="1" dirty="0">
                        <a:solidFill>
                          <a:srgbClr val="002639"/>
                        </a:solidFill>
                      </a:endParaRPr>
                    </a:p>
                  </a:txBody>
                  <a:tcPr/>
                </a:tc>
                <a:extLst>
                  <a:ext uri="{0D108BD9-81ED-4DB2-BD59-A6C34878D82A}">
                    <a16:rowId xmlns:a16="http://schemas.microsoft.com/office/drawing/2014/main" val="81990213"/>
                  </a:ext>
                </a:extLst>
              </a:tr>
            </a:tbl>
          </a:graphicData>
        </a:graphic>
      </p:graphicFrame>
    </p:spTree>
    <p:extLst>
      <p:ext uri="{BB962C8B-B14F-4D97-AF65-F5344CB8AC3E}">
        <p14:creationId xmlns:p14="http://schemas.microsoft.com/office/powerpoint/2010/main" val="1368638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57619-AAA3-87E1-36F2-B905A0DD86A4}"/>
              </a:ext>
            </a:extLst>
          </p:cNvPr>
          <p:cNvSpPr>
            <a:spLocks noGrp="1"/>
          </p:cNvSpPr>
          <p:nvPr>
            <p:ph type="title"/>
          </p:nvPr>
        </p:nvSpPr>
        <p:spPr>
          <a:xfrm>
            <a:off x="1066799" y="239949"/>
            <a:ext cx="10058400" cy="1450757"/>
          </a:xfrm>
        </p:spPr>
        <p:txBody>
          <a:bodyPr/>
          <a:lstStyle/>
          <a:p>
            <a:r>
              <a:rPr lang="en-GB" b="1" dirty="0"/>
              <a:t>Timeline of the course</a:t>
            </a:r>
          </a:p>
        </p:txBody>
      </p:sp>
      <p:sp>
        <p:nvSpPr>
          <p:cNvPr id="4" name="Content Placeholder 3">
            <a:extLst>
              <a:ext uri="{FF2B5EF4-FFF2-40B4-BE49-F238E27FC236}">
                <a16:creationId xmlns:a16="http://schemas.microsoft.com/office/drawing/2014/main" id="{9CAC2FD2-402D-E846-C866-4395C23BDBD1}"/>
              </a:ext>
            </a:extLst>
          </p:cNvPr>
          <p:cNvSpPr>
            <a:spLocks noGrp="1"/>
          </p:cNvSpPr>
          <p:nvPr>
            <p:ph idx="1"/>
          </p:nvPr>
        </p:nvSpPr>
        <p:spPr>
          <a:xfrm>
            <a:off x="794568" y="2012747"/>
            <a:ext cx="5298510" cy="4023360"/>
          </a:xfrm>
        </p:spPr>
        <p:txBody>
          <a:bodyPr vert="horz" lIns="0" tIns="45720" rIns="0" bIns="45720" rtlCol="0" anchor="t">
            <a:normAutofit/>
          </a:bodyPr>
          <a:lstStyle/>
          <a:p>
            <a:r>
              <a:rPr lang="en-US" b="1" u="sng" dirty="0">
                <a:solidFill>
                  <a:schemeClr val="tx1"/>
                </a:solidFill>
                <a:latin typeface="Aptos"/>
              </a:rPr>
              <a:t>Timescale for Theory:</a:t>
            </a:r>
          </a:p>
          <a:p>
            <a:r>
              <a:rPr lang="en-US" sz="1600" dirty="0">
                <a:solidFill>
                  <a:schemeClr val="tx1"/>
                </a:solidFill>
                <a:latin typeface="Aptos"/>
              </a:rPr>
              <a:t>Chapter 6 = Year 10 – September – October Half term</a:t>
            </a:r>
          </a:p>
          <a:p>
            <a:r>
              <a:rPr lang="en-US" sz="1600" dirty="0">
                <a:solidFill>
                  <a:schemeClr val="tx1"/>
                </a:solidFill>
                <a:latin typeface="Aptos"/>
              </a:rPr>
              <a:t>Chapter 1 = Year 10 – October Half term – February half term</a:t>
            </a:r>
          </a:p>
          <a:p>
            <a:r>
              <a:rPr lang="en-US" sz="1600" dirty="0">
                <a:solidFill>
                  <a:schemeClr val="tx1"/>
                </a:solidFill>
                <a:latin typeface="Aptos"/>
              </a:rPr>
              <a:t>Chapter 2 = Year 10 – </a:t>
            </a:r>
            <a:r>
              <a:rPr lang="en-US" sz="1600" b="1" i="1" dirty="0">
                <a:solidFill>
                  <a:schemeClr val="tx1"/>
                </a:solidFill>
                <a:latin typeface="Aptos"/>
              </a:rPr>
              <a:t>February half term – Easter </a:t>
            </a:r>
          </a:p>
          <a:p>
            <a:r>
              <a:rPr lang="en-US" sz="1600" dirty="0">
                <a:solidFill>
                  <a:schemeClr val="tx1"/>
                </a:solidFill>
                <a:latin typeface="Aptos"/>
              </a:rPr>
              <a:t>Chapter 3 = Year 10 – Easter – end of term</a:t>
            </a:r>
          </a:p>
          <a:p>
            <a:r>
              <a:rPr lang="en-US" sz="1600" dirty="0">
                <a:solidFill>
                  <a:schemeClr val="tx1"/>
                </a:solidFill>
                <a:latin typeface="Aptos"/>
              </a:rPr>
              <a:t>Chapter 4 = Year 11 - September/October</a:t>
            </a:r>
          </a:p>
          <a:p>
            <a:r>
              <a:rPr lang="en-US" sz="1600" dirty="0">
                <a:solidFill>
                  <a:schemeClr val="tx1"/>
                </a:solidFill>
                <a:latin typeface="Aptos"/>
              </a:rPr>
              <a:t>Chapter 5 = Year 11 - Completed by Christmas </a:t>
            </a:r>
          </a:p>
          <a:p>
            <a:endParaRPr lang="en-US" sz="1200" dirty="0">
              <a:latin typeface="Aptos"/>
            </a:endParaRPr>
          </a:p>
          <a:p>
            <a:endParaRPr lang="en-US" dirty="0">
              <a:ea typeface="Calibri"/>
              <a:cs typeface="Calibri"/>
            </a:endParaRPr>
          </a:p>
        </p:txBody>
      </p:sp>
      <p:sp>
        <p:nvSpPr>
          <p:cNvPr id="5" name="TextBox 4">
            <a:extLst>
              <a:ext uri="{FF2B5EF4-FFF2-40B4-BE49-F238E27FC236}">
                <a16:creationId xmlns:a16="http://schemas.microsoft.com/office/drawing/2014/main" id="{936FF29E-F00E-A212-C241-A29198DBA7FC}"/>
              </a:ext>
            </a:extLst>
          </p:cNvPr>
          <p:cNvSpPr txBox="1"/>
          <p:nvPr/>
        </p:nvSpPr>
        <p:spPr>
          <a:xfrm>
            <a:off x="6252575" y="2014603"/>
            <a:ext cx="5553205" cy="32201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200"/>
              </a:spcBef>
              <a:spcAft>
                <a:spcPts val="200"/>
              </a:spcAft>
            </a:pPr>
            <a:r>
              <a:rPr lang="en-US" sz="2000" b="1" u="sng" dirty="0">
                <a:latin typeface="Aptos"/>
              </a:rPr>
              <a:t>Timescale for Coursework:</a:t>
            </a:r>
            <a:endParaRPr lang="en-US" sz="2000" b="1">
              <a:latin typeface="Aptos"/>
            </a:endParaRPr>
          </a:p>
          <a:p>
            <a:pPr marL="285750" indent="-285750">
              <a:lnSpc>
                <a:spcPct val="90000"/>
              </a:lnSpc>
              <a:spcBef>
                <a:spcPts val="1200"/>
              </a:spcBef>
              <a:spcAft>
                <a:spcPts val="200"/>
              </a:spcAft>
              <a:buFont typeface="Arial"/>
              <a:buChar char="•"/>
            </a:pPr>
            <a:r>
              <a:rPr lang="en-US" sz="1600" dirty="0">
                <a:latin typeface="Aptos"/>
              </a:rPr>
              <a:t>Year 10 – Term 1 - Skill Strength/Weakness (Draft 1)</a:t>
            </a:r>
            <a:endParaRPr lang="en-US" sz="1600">
              <a:latin typeface="Aptos"/>
            </a:endParaRPr>
          </a:p>
          <a:p>
            <a:pPr marL="285750" indent="-285750">
              <a:lnSpc>
                <a:spcPct val="90000"/>
              </a:lnSpc>
              <a:spcBef>
                <a:spcPts val="1200"/>
              </a:spcBef>
              <a:spcAft>
                <a:spcPts val="200"/>
              </a:spcAft>
              <a:buFont typeface="Arial"/>
              <a:buChar char="•"/>
            </a:pPr>
            <a:r>
              <a:rPr lang="en-US" sz="1600" dirty="0">
                <a:latin typeface="Aptos"/>
              </a:rPr>
              <a:t>Year 10 – Term 2 – Fitness Strength/Weakness (Draft 2)</a:t>
            </a:r>
            <a:endParaRPr lang="en-US" sz="1600">
              <a:latin typeface="Aptos"/>
            </a:endParaRPr>
          </a:p>
          <a:p>
            <a:pPr marL="285750" indent="-285750">
              <a:lnSpc>
                <a:spcPct val="90000"/>
              </a:lnSpc>
              <a:spcBef>
                <a:spcPts val="1200"/>
              </a:spcBef>
              <a:spcAft>
                <a:spcPts val="200"/>
              </a:spcAft>
              <a:buFont typeface="Arial"/>
              <a:buChar char="•"/>
            </a:pPr>
            <a:r>
              <a:rPr lang="en-US" sz="1600" dirty="0">
                <a:latin typeface="Aptos"/>
              </a:rPr>
              <a:t>Year 10 – Term 3 – Refine Skill /Fitness and begin training plan (Check after summer work)</a:t>
            </a:r>
            <a:endParaRPr lang="en-US" sz="1600">
              <a:latin typeface="Aptos"/>
            </a:endParaRPr>
          </a:p>
          <a:p>
            <a:pPr marL="285750" indent="-285750">
              <a:lnSpc>
                <a:spcPct val="90000"/>
              </a:lnSpc>
              <a:spcBef>
                <a:spcPts val="1200"/>
              </a:spcBef>
              <a:spcAft>
                <a:spcPts val="200"/>
              </a:spcAft>
              <a:buFont typeface="Arial"/>
              <a:buChar char="•"/>
            </a:pPr>
            <a:r>
              <a:rPr lang="en-US" sz="1600" dirty="0">
                <a:latin typeface="Aptos"/>
              </a:rPr>
              <a:t>Year 11 – Term 1 1</a:t>
            </a:r>
            <a:r>
              <a:rPr lang="en-US" sz="1600" baseline="30000" dirty="0">
                <a:latin typeface="Aptos"/>
              </a:rPr>
              <a:t>st</a:t>
            </a:r>
            <a:r>
              <a:rPr lang="en-US" sz="1600" dirty="0">
                <a:latin typeface="Aptos"/>
              </a:rPr>
              <a:t> half-term – Complete all – Final Draft (Draft 3)</a:t>
            </a:r>
            <a:endParaRPr lang="en-US" sz="1600">
              <a:latin typeface="Aptos"/>
            </a:endParaRPr>
          </a:p>
          <a:p>
            <a:pPr marL="285750" indent="-285750">
              <a:lnSpc>
                <a:spcPct val="90000"/>
              </a:lnSpc>
              <a:spcBef>
                <a:spcPts val="1200"/>
              </a:spcBef>
              <a:spcAft>
                <a:spcPts val="200"/>
              </a:spcAft>
              <a:buFont typeface="Arial"/>
              <a:buChar char="•"/>
            </a:pPr>
            <a:r>
              <a:rPr lang="en-US" sz="1600" dirty="0">
                <a:latin typeface="Aptos"/>
              </a:rPr>
              <a:t>Year 11 – Term 1 2</a:t>
            </a:r>
            <a:r>
              <a:rPr lang="en-US" sz="1600" baseline="30000" dirty="0">
                <a:latin typeface="Aptos"/>
              </a:rPr>
              <a:t>nd</a:t>
            </a:r>
            <a:r>
              <a:rPr lang="en-US" sz="1600" dirty="0">
                <a:latin typeface="Aptos"/>
              </a:rPr>
              <a:t> half-term – Refine (Draft 4 if required)</a:t>
            </a:r>
            <a:endParaRPr lang="en-US" sz="1600">
              <a:latin typeface="Aptos"/>
            </a:endParaRPr>
          </a:p>
          <a:p>
            <a:pPr marL="285750" indent="-285750">
              <a:lnSpc>
                <a:spcPct val="90000"/>
              </a:lnSpc>
              <a:spcBef>
                <a:spcPts val="1200"/>
              </a:spcBef>
              <a:spcAft>
                <a:spcPts val="200"/>
              </a:spcAft>
              <a:buFont typeface="Arial"/>
              <a:buChar char="•"/>
            </a:pPr>
            <a:r>
              <a:rPr lang="en-US" sz="1600" dirty="0">
                <a:latin typeface="Aptos"/>
              </a:rPr>
              <a:t>Deadline:  </a:t>
            </a:r>
            <a:r>
              <a:rPr lang="en-US" sz="1600" b="1" u="sng" dirty="0">
                <a:latin typeface="Aptos"/>
              </a:rPr>
              <a:t>Friday 6</a:t>
            </a:r>
            <a:r>
              <a:rPr lang="en-US" sz="1600" b="1" u="sng" baseline="30000" dirty="0">
                <a:latin typeface="Aptos"/>
              </a:rPr>
              <a:t>th</a:t>
            </a:r>
            <a:r>
              <a:rPr lang="en-US" sz="1600" b="1" u="sng" dirty="0">
                <a:latin typeface="Aptos"/>
              </a:rPr>
              <a:t> December</a:t>
            </a:r>
            <a:r>
              <a:rPr lang="en-US" sz="1600" dirty="0">
                <a:latin typeface="Aptos"/>
              </a:rPr>
              <a:t>  </a:t>
            </a:r>
            <a:endParaRPr lang="en-US" sz="1600" dirty="0"/>
          </a:p>
        </p:txBody>
      </p:sp>
    </p:spTree>
    <p:extLst>
      <p:ext uri="{BB962C8B-B14F-4D97-AF65-F5344CB8AC3E}">
        <p14:creationId xmlns:p14="http://schemas.microsoft.com/office/powerpoint/2010/main" val="3400628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4F0C-0260-C9F4-62AB-C9AEE8943109}"/>
              </a:ext>
            </a:extLst>
          </p:cNvPr>
          <p:cNvSpPr>
            <a:spLocks noGrp="1"/>
          </p:cNvSpPr>
          <p:nvPr>
            <p:ph type="title"/>
          </p:nvPr>
        </p:nvSpPr>
        <p:spPr/>
        <p:txBody>
          <a:bodyPr/>
          <a:lstStyle/>
          <a:p>
            <a:r>
              <a:rPr lang="en-GB" b="1" dirty="0"/>
              <a:t>Previous Results</a:t>
            </a:r>
          </a:p>
        </p:txBody>
      </p:sp>
      <p:graphicFrame>
        <p:nvGraphicFramePr>
          <p:cNvPr id="6" name="Table 6">
            <a:extLst>
              <a:ext uri="{FF2B5EF4-FFF2-40B4-BE49-F238E27FC236}">
                <a16:creationId xmlns:a16="http://schemas.microsoft.com/office/drawing/2014/main" id="{E4FEDE84-13A1-9918-6D97-03BB2E83A723}"/>
              </a:ext>
            </a:extLst>
          </p:cNvPr>
          <p:cNvGraphicFramePr>
            <a:graphicFrameLocks noGrp="1"/>
          </p:cNvGraphicFramePr>
          <p:nvPr>
            <p:ph idx="1"/>
            <p:extLst>
              <p:ext uri="{D42A27DB-BD31-4B8C-83A1-F6EECF244321}">
                <p14:modId xmlns:p14="http://schemas.microsoft.com/office/powerpoint/2010/main" val="4294690678"/>
              </p:ext>
            </p:extLst>
          </p:nvPr>
        </p:nvGraphicFramePr>
        <p:xfrm>
          <a:off x="3194137" y="1878903"/>
          <a:ext cx="5304832" cy="4123119"/>
        </p:xfrm>
        <a:graphic>
          <a:graphicData uri="http://schemas.openxmlformats.org/drawingml/2006/table">
            <a:tbl>
              <a:tblPr firstRow="1" bandRow="1">
                <a:tableStyleId>{5C22544A-7EE6-4342-B048-85BDC9FD1C3A}</a:tableStyleId>
              </a:tblPr>
              <a:tblGrid>
                <a:gridCol w="1326208">
                  <a:extLst>
                    <a:ext uri="{9D8B030D-6E8A-4147-A177-3AD203B41FA5}">
                      <a16:colId xmlns:a16="http://schemas.microsoft.com/office/drawing/2014/main" val="3972432132"/>
                    </a:ext>
                  </a:extLst>
                </a:gridCol>
                <a:gridCol w="1326208">
                  <a:extLst>
                    <a:ext uri="{9D8B030D-6E8A-4147-A177-3AD203B41FA5}">
                      <a16:colId xmlns:a16="http://schemas.microsoft.com/office/drawing/2014/main" val="1378659842"/>
                    </a:ext>
                  </a:extLst>
                </a:gridCol>
                <a:gridCol w="1326208">
                  <a:extLst>
                    <a:ext uri="{9D8B030D-6E8A-4147-A177-3AD203B41FA5}">
                      <a16:colId xmlns:a16="http://schemas.microsoft.com/office/drawing/2014/main" val="4278248962"/>
                    </a:ext>
                  </a:extLst>
                </a:gridCol>
                <a:gridCol w="1326208">
                  <a:extLst>
                    <a:ext uri="{9D8B030D-6E8A-4147-A177-3AD203B41FA5}">
                      <a16:colId xmlns:a16="http://schemas.microsoft.com/office/drawing/2014/main" val="1931455760"/>
                    </a:ext>
                  </a:extLst>
                </a:gridCol>
              </a:tblGrid>
              <a:tr h="374829">
                <a:tc>
                  <a:txBody>
                    <a:bodyPr/>
                    <a:lstStyle/>
                    <a:p>
                      <a:pPr lvl="0">
                        <a:buNone/>
                      </a:pPr>
                      <a:r>
                        <a:rPr lang="en-GB" dirty="0"/>
                        <a:t>Grade</a:t>
                      </a:r>
                      <a:endParaRPr lang="en-US"/>
                    </a:p>
                  </a:txBody>
                  <a:tcPr/>
                </a:tc>
                <a:tc>
                  <a:txBody>
                    <a:bodyPr/>
                    <a:lstStyle/>
                    <a:p>
                      <a:pPr lvl="0">
                        <a:buNone/>
                      </a:pPr>
                      <a:r>
                        <a:rPr lang="en-GB" dirty="0"/>
                        <a:t>2022</a:t>
                      </a:r>
                      <a:endParaRPr lang="en-US"/>
                    </a:p>
                  </a:txBody>
                  <a:tcPr/>
                </a:tc>
                <a:tc>
                  <a:txBody>
                    <a:bodyPr/>
                    <a:lstStyle/>
                    <a:p>
                      <a:pPr lvl="0">
                        <a:buNone/>
                      </a:pPr>
                      <a:r>
                        <a:rPr lang="en-GB" dirty="0"/>
                        <a:t>2023</a:t>
                      </a:r>
                      <a:endParaRPr lang="en-US"/>
                    </a:p>
                  </a:txBody>
                  <a:tcPr/>
                </a:tc>
                <a:tc>
                  <a:txBody>
                    <a:bodyPr/>
                    <a:lstStyle/>
                    <a:p>
                      <a:pPr lvl="0">
                        <a:buNone/>
                      </a:pPr>
                      <a:r>
                        <a:rPr lang="en-GB" dirty="0"/>
                        <a:t>2024</a:t>
                      </a:r>
                      <a:endParaRPr lang="en-US"/>
                    </a:p>
                  </a:txBody>
                  <a:tcPr/>
                </a:tc>
                <a:extLst>
                  <a:ext uri="{0D108BD9-81ED-4DB2-BD59-A6C34878D82A}">
                    <a16:rowId xmlns:a16="http://schemas.microsoft.com/office/drawing/2014/main" val="2995503254"/>
                  </a:ext>
                </a:extLst>
              </a:tr>
              <a:tr h="374829">
                <a:tc>
                  <a:txBody>
                    <a:bodyPr/>
                    <a:lstStyle/>
                    <a:p>
                      <a:r>
                        <a:rPr lang="en-GB" b="1" dirty="0"/>
                        <a:t>9</a:t>
                      </a:r>
                    </a:p>
                  </a:txBody>
                  <a:tcPr/>
                </a:tc>
                <a:tc>
                  <a:txBody>
                    <a:bodyPr/>
                    <a:lstStyle/>
                    <a:p>
                      <a:r>
                        <a:rPr lang="en-GB" dirty="0"/>
                        <a:t>7%</a:t>
                      </a:r>
                    </a:p>
                  </a:txBody>
                  <a:tcPr/>
                </a:tc>
                <a:tc>
                  <a:txBody>
                    <a:bodyPr/>
                    <a:lstStyle/>
                    <a:p>
                      <a:r>
                        <a:rPr lang="en-GB" dirty="0"/>
                        <a:t>8%</a:t>
                      </a:r>
                    </a:p>
                  </a:txBody>
                  <a:tcPr/>
                </a:tc>
                <a:tc>
                  <a:txBody>
                    <a:bodyPr/>
                    <a:lstStyle/>
                    <a:p>
                      <a:pPr lvl="0">
                        <a:buNone/>
                      </a:pPr>
                      <a:r>
                        <a:rPr lang="en-GB" dirty="0"/>
                        <a:t>10%</a:t>
                      </a:r>
                    </a:p>
                  </a:txBody>
                  <a:tcPr/>
                </a:tc>
                <a:extLst>
                  <a:ext uri="{0D108BD9-81ED-4DB2-BD59-A6C34878D82A}">
                    <a16:rowId xmlns:a16="http://schemas.microsoft.com/office/drawing/2014/main" val="1741169496"/>
                  </a:ext>
                </a:extLst>
              </a:tr>
              <a:tr h="374829">
                <a:tc>
                  <a:txBody>
                    <a:bodyPr/>
                    <a:lstStyle/>
                    <a:p>
                      <a:r>
                        <a:rPr lang="en-GB" b="1" dirty="0"/>
                        <a:t>8</a:t>
                      </a:r>
                    </a:p>
                  </a:txBody>
                  <a:tcPr/>
                </a:tc>
                <a:tc>
                  <a:txBody>
                    <a:bodyPr/>
                    <a:lstStyle/>
                    <a:p>
                      <a:r>
                        <a:rPr lang="en-GB" dirty="0"/>
                        <a:t>32%</a:t>
                      </a:r>
                    </a:p>
                  </a:txBody>
                  <a:tcPr/>
                </a:tc>
                <a:tc>
                  <a:txBody>
                    <a:bodyPr/>
                    <a:lstStyle/>
                    <a:p>
                      <a:r>
                        <a:rPr lang="en-GB" dirty="0"/>
                        <a:t>23%</a:t>
                      </a:r>
                    </a:p>
                  </a:txBody>
                  <a:tcPr/>
                </a:tc>
                <a:tc>
                  <a:txBody>
                    <a:bodyPr/>
                    <a:lstStyle/>
                    <a:p>
                      <a:pPr lvl="0">
                        <a:buNone/>
                      </a:pPr>
                      <a:r>
                        <a:rPr lang="en-GB" dirty="0"/>
                        <a:t>26%</a:t>
                      </a:r>
                    </a:p>
                  </a:txBody>
                  <a:tcPr/>
                </a:tc>
                <a:extLst>
                  <a:ext uri="{0D108BD9-81ED-4DB2-BD59-A6C34878D82A}">
                    <a16:rowId xmlns:a16="http://schemas.microsoft.com/office/drawing/2014/main" val="1606842828"/>
                  </a:ext>
                </a:extLst>
              </a:tr>
              <a:tr h="374829">
                <a:tc>
                  <a:txBody>
                    <a:bodyPr/>
                    <a:lstStyle/>
                    <a:p>
                      <a:r>
                        <a:rPr lang="en-GB" b="1" dirty="0"/>
                        <a:t>7</a:t>
                      </a:r>
                    </a:p>
                  </a:txBody>
                  <a:tcPr/>
                </a:tc>
                <a:tc>
                  <a:txBody>
                    <a:bodyPr/>
                    <a:lstStyle/>
                    <a:p>
                      <a:r>
                        <a:rPr lang="en-GB" dirty="0"/>
                        <a:t>59%</a:t>
                      </a:r>
                    </a:p>
                  </a:txBody>
                  <a:tcPr/>
                </a:tc>
                <a:tc>
                  <a:txBody>
                    <a:bodyPr/>
                    <a:lstStyle/>
                    <a:p>
                      <a:r>
                        <a:rPr lang="en-GB" dirty="0"/>
                        <a:t>34%</a:t>
                      </a:r>
                    </a:p>
                  </a:txBody>
                  <a:tcPr/>
                </a:tc>
                <a:tc>
                  <a:txBody>
                    <a:bodyPr/>
                    <a:lstStyle/>
                    <a:p>
                      <a:pPr lvl="0">
                        <a:buNone/>
                      </a:pPr>
                      <a:r>
                        <a:rPr lang="en-GB" dirty="0"/>
                        <a:t>38%</a:t>
                      </a:r>
                    </a:p>
                  </a:txBody>
                  <a:tcPr/>
                </a:tc>
                <a:extLst>
                  <a:ext uri="{0D108BD9-81ED-4DB2-BD59-A6C34878D82A}">
                    <a16:rowId xmlns:a16="http://schemas.microsoft.com/office/drawing/2014/main" val="3836305219"/>
                  </a:ext>
                </a:extLst>
              </a:tr>
              <a:tr h="374829">
                <a:tc>
                  <a:txBody>
                    <a:bodyPr/>
                    <a:lstStyle/>
                    <a:p>
                      <a:r>
                        <a:rPr lang="en-GB" b="1" dirty="0"/>
                        <a:t>6</a:t>
                      </a:r>
                    </a:p>
                  </a:txBody>
                  <a:tcPr/>
                </a:tc>
                <a:tc>
                  <a:txBody>
                    <a:bodyPr/>
                    <a:lstStyle/>
                    <a:p>
                      <a:r>
                        <a:rPr lang="en-GB" dirty="0"/>
                        <a:t>84%</a:t>
                      </a:r>
                    </a:p>
                  </a:txBody>
                  <a:tcPr/>
                </a:tc>
                <a:tc>
                  <a:txBody>
                    <a:bodyPr/>
                    <a:lstStyle/>
                    <a:p>
                      <a:r>
                        <a:rPr lang="en-GB" dirty="0"/>
                        <a:t>52%</a:t>
                      </a:r>
                    </a:p>
                  </a:txBody>
                  <a:tcPr/>
                </a:tc>
                <a:tc>
                  <a:txBody>
                    <a:bodyPr/>
                    <a:lstStyle/>
                    <a:p>
                      <a:pPr lvl="0">
                        <a:buNone/>
                      </a:pPr>
                      <a:r>
                        <a:rPr lang="en-GB" dirty="0"/>
                        <a:t>60%</a:t>
                      </a:r>
                    </a:p>
                  </a:txBody>
                  <a:tcPr/>
                </a:tc>
                <a:extLst>
                  <a:ext uri="{0D108BD9-81ED-4DB2-BD59-A6C34878D82A}">
                    <a16:rowId xmlns:a16="http://schemas.microsoft.com/office/drawing/2014/main" val="2237884350"/>
                  </a:ext>
                </a:extLst>
              </a:tr>
              <a:tr h="374829">
                <a:tc>
                  <a:txBody>
                    <a:bodyPr/>
                    <a:lstStyle/>
                    <a:p>
                      <a:r>
                        <a:rPr lang="en-GB" b="1" dirty="0"/>
                        <a:t>5</a:t>
                      </a:r>
                    </a:p>
                  </a:txBody>
                  <a:tcPr/>
                </a:tc>
                <a:tc>
                  <a:txBody>
                    <a:bodyPr/>
                    <a:lstStyle/>
                    <a:p>
                      <a:r>
                        <a:rPr lang="en-GB" dirty="0"/>
                        <a:t>94%</a:t>
                      </a:r>
                    </a:p>
                  </a:txBody>
                  <a:tcPr/>
                </a:tc>
                <a:tc>
                  <a:txBody>
                    <a:bodyPr/>
                    <a:lstStyle/>
                    <a:p>
                      <a:r>
                        <a:rPr lang="en-GB" dirty="0"/>
                        <a:t>72%</a:t>
                      </a:r>
                    </a:p>
                  </a:txBody>
                  <a:tcPr/>
                </a:tc>
                <a:tc>
                  <a:txBody>
                    <a:bodyPr/>
                    <a:lstStyle/>
                    <a:p>
                      <a:pPr lvl="0">
                        <a:buNone/>
                      </a:pPr>
                      <a:r>
                        <a:rPr lang="en-GB" dirty="0"/>
                        <a:t>76%</a:t>
                      </a:r>
                    </a:p>
                  </a:txBody>
                  <a:tcPr/>
                </a:tc>
                <a:extLst>
                  <a:ext uri="{0D108BD9-81ED-4DB2-BD59-A6C34878D82A}">
                    <a16:rowId xmlns:a16="http://schemas.microsoft.com/office/drawing/2014/main" val="481763149"/>
                  </a:ext>
                </a:extLst>
              </a:tr>
              <a:tr h="374829">
                <a:tc>
                  <a:txBody>
                    <a:bodyPr/>
                    <a:lstStyle/>
                    <a:p>
                      <a:r>
                        <a:rPr lang="en-GB" b="1" dirty="0"/>
                        <a:t>4</a:t>
                      </a:r>
                    </a:p>
                  </a:txBody>
                  <a:tcPr/>
                </a:tc>
                <a:tc>
                  <a:txBody>
                    <a:bodyPr/>
                    <a:lstStyle/>
                    <a:p>
                      <a:r>
                        <a:rPr lang="en-GB" dirty="0"/>
                        <a:t>96%</a:t>
                      </a:r>
                    </a:p>
                  </a:txBody>
                  <a:tcPr/>
                </a:tc>
                <a:tc>
                  <a:txBody>
                    <a:bodyPr/>
                    <a:lstStyle/>
                    <a:p>
                      <a:r>
                        <a:rPr lang="en-GB" dirty="0"/>
                        <a:t>85%</a:t>
                      </a:r>
                    </a:p>
                  </a:txBody>
                  <a:tcPr/>
                </a:tc>
                <a:tc>
                  <a:txBody>
                    <a:bodyPr/>
                    <a:lstStyle/>
                    <a:p>
                      <a:pPr lvl="0">
                        <a:buNone/>
                      </a:pPr>
                      <a:r>
                        <a:rPr lang="en-GB" dirty="0"/>
                        <a:t>91%</a:t>
                      </a:r>
                    </a:p>
                  </a:txBody>
                  <a:tcPr/>
                </a:tc>
                <a:extLst>
                  <a:ext uri="{0D108BD9-81ED-4DB2-BD59-A6C34878D82A}">
                    <a16:rowId xmlns:a16="http://schemas.microsoft.com/office/drawing/2014/main" val="3910465563"/>
                  </a:ext>
                </a:extLst>
              </a:tr>
              <a:tr h="374829">
                <a:tc>
                  <a:txBody>
                    <a:bodyPr/>
                    <a:lstStyle/>
                    <a:p>
                      <a:r>
                        <a:rPr lang="en-GB" b="1" dirty="0"/>
                        <a:t>3</a:t>
                      </a:r>
                    </a:p>
                  </a:txBody>
                  <a:tcPr/>
                </a:tc>
                <a:tc>
                  <a:txBody>
                    <a:bodyPr/>
                    <a:lstStyle/>
                    <a:p>
                      <a:r>
                        <a:rPr lang="en-GB" dirty="0"/>
                        <a:t>100%</a:t>
                      </a:r>
                    </a:p>
                  </a:txBody>
                  <a:tcPr/>
                </a:tc>
                <a:tc>
                  <a:txBody>
                    <a:bodyPr/>
                    <a:lstStyle/>
                    <a:p>
                      <a:r>
                        <a:rPr lang="en-GB" dirty="0"/>
                        <a:t>100%</a:t>
                      </a:r>
                    </a:p>
                  </a:txBody>
                  <a:tcPr/>
                </a:tc>
                <a:tc>
                  <a:txBody>
                    <a:bodyPr/>
                    <a:lstStyle/>
                    <a:p>
                      <a:pPr lvl="0">
                        <a:buNone/>
                      </a:pPr>
                      <a:r>
                        <a:rPr lang="en-GB" dirty="0"/>
                        <a:t>97%</a:t>
                      </a:r>
                    </a:p>
                  </a:txBody>
                  <a:tcPr/>
                </a:tc>
                <a:extLst>
                  <a:ext uri="{0D108BD9-81ED-4DB2-BD59-A6C34878D82A}">
                    <a16:rowId xmlns:a16="http://schemas.microsoft.com/office/drawing/2014/main" val="117513861"/>
                  </a:ext>
                </a:extLst>
              </a:tr>
              <a:tr h="374829">
                <a:tc>
                  <a:txBody>
                    <a:bodyPr/>
                    <a:lstStyle/>
                    <a:p>
                      <a:r>
                        <a:rPr lang="en-GB" b="1" dirty="0"/>
                        <a:t>2</a:t>
                      </a:r>
                    </a:p>
                  </a:txBody>
                  <a:tcPr/>
                </a:tc>
                <a:tc>
                  <a:txBody>
                    <a:bodyPr/>
                    <a:lstStyle/>
                    <a:p>
                      <a:r>
                        <a:rPr lang="en-GB" dirty="0"/>
                        <a:t>100%</a:t>
                      </a:r>
                    </a:p>
                  </a:txBody>
                  <a:tcPr/>
                </a:tc>
                <a:tc>
                  <a:txBody>
                    <a:bodyPr/>
                    <a:lstStyle/>
                    <a:p>
                      <a:r>
                        <a:rPr lang="en-GB" dirty="0"/>
                        <a:t>100%</a:t>
                      </a:r>
                    </a:p>
                  </a:txBody>
                  <a:tcPr/>
                </a:tc>
                <a:tc>
                  <a:txBody>
                    <a:bodyPr/>
                    <a:lstStyle/>
                    <a:p>
                      <a:pPr lvl="0">
                        <a:buNone/>
                      </a:pPr>
                      <a:r>
                        <a:rPr lang="en-GB" dirty="0"/>
                        <a:t>100%</a:t>
                      </a:r>
                    </a:p>
                  </a:txBody>
                  <a:tcPr/>
                </a:tc>
                <a:extLst>
                  <a:ext uri="{0D108BD9-81ED-4DB2-BD59-A6C34878D82A}">
                    <a16:rowId xmlns:a16="http://schemas.microsoft.com/office/drawing/2014/main" val="3657268962"/>
                  </a:ext>
                </a:extLst>
              </a:tr>
              <a:tr h="374829">
                <a:tc>
                  <a:txBody>
                    <a:bodyPr/>
                    <a:lstStyle/>
                    <a:p>
                      <a:r>
                        <a:rPr lang="en-GB" b="1" dirty="0"/>
                        <a:t>1</a:t>
                      </a:r>
                    </a:p>
                  </a:txBody>
                  <a:tcPr/>
                </a:tc>
                <a:tc>
                  <a:txBody>
                    <a:bodyPr/>
                    <a:lstStyle/>
                    <a:p>
                      <a:r>
                        <a:rPr lang="en-GB" dirty="0"/>
                        <a:t>!00%</a:t>
                      </a:r>
                    </a:p>
                  </a:txBody>
                  <a:tcPr/>
                </a:tc>
                <a:tc>
                  <a:txBody>
                    <a:bodyPr/>
                    <a:lstStyle/>
                    <a:p>
                      <a:r>
                        <a:rPr lang="en-GB" dirty="0"/>
                        <a:t>100%</a:t>
                      </a:r>
                    </a:p>
                  </a:txBody>
                  <a:tcPr/>
                </a:tc>
                <a:tc>
                  <a:txBody>
                    <a:bodyPr/>
                    <a:lstStyle/>
                    <a:p>
                      <a:pPr lvl="0">
                        <a:buNone/>
                      </a:pPr>
                      <a:r>
                        <a:rPr lang="en-GB" dirty="0"/>
                        <a:t>100%</a:t>
                      </a:r>
                    </a:p>
                  </a:txBody>
                  <a:tcPr/>
                </a:tc>
                <a:extLst>
                  <a:ext uri="{0D108BD9-81ED-4DB2-BD59-A6C34878D82A}">
                    <a16:rowId xmlns:a16="http://schemas.microsoft.com/office/drawing/2014/main" val="1303621643"/>
                  </a:ext>
                </a:extLst>
              </a:tr>
              <a:tr h="374829">
                <a:tc>
                  <a:txBody>
                    <a:bodyPr/>
                    <a:lstStyle/>
                    <a:p>
                      <a:r>
                        <a:rPr lang="en-GB" b="1" dirty="0"/>
                        <a:t>Total</a:t>
                      </a:r>
                    </a:p>
                  </a:txBody>
                  <a:tcPr/>
                </a:tc>
                <a:tc>
                  <a:txBody>
                    <a:bodyPr/>
                    <a:lstStyle/>
                    <a:p>
                      <a:r>
                        <a:rPr lang="en-GB" dirty="0"/>
                        <a:t>48</a:t>
                      </a:r>
                    </a:p>
                  </a:txBody>
                  <a:tcPr/>
                </a:tc>
                <a:tc>
                  <a:txBody>
                    <a:bodyPr/>
                    <a:lstStyle/>
                    <a:p>
                      <a:r>
                        <a:rPr lang="en-GB" dirty="0"/>
                        <a:t>61</a:t>
                      </a:r>
                    </a:p>
                  </a:txBody>
                  <a:tcPr/>
                </a:tc>
                <a:tc>
                  <a:txBody>
                    <a:bodyPr/>
                    <a:lstStyle/>
                    <a:p>
                      <a:pPr lvl="0">
                        <a:buNone/>
                      </a:pPr>
                      <a:r>
                        <a:rPr lang="en-GB" dirty="0"/>
                        <a:t>68</a:t>
                      </a:r>
                    </a:p>
                  </a:txBody>
                  <a:tcPr/>
                </a:tc>
                <a:extLst>
                  <a:ext uri="{0D108BD9-81ED-4DB2-BD59-A6C34878D82A}">
                    <a16:rowId xmlns:a16="http://schemas.microsoft.com/office/drawing/2014/main" val="512725680"/>
                  </a:ext>
                </a:extLst>
              </a:tr>
            </a:tbl>
          </a:graphicData>
        </a:graphic>
      </p:graphicFrame>
    </p:spTree>
    <p:extLst>
      <p:ext uri="{BB962C8B-B14F-4D97-AF65-F5344CB8AC3E}">
        <p14:creationId xmlns:p14="http://schemas.microsoft.com/office/powerpoint/2010/main" val="234114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4F7E8-E58E-2DC9-42E6-ED263B494497}"/>
              </a:ext>
            </a:extLst>
          </p:cNvPr>
          <p:cNvSpPr>
            <a:spLocks noGrp="1"/>
          </p:cNvSpPr>
          <p:nvPr>
            <p:ph type="title"/>
          </p:nvPr>
        </p:nvSpPr>
        <p:spPr/>
        <p:txBody>
          <a:bodyPr/>
          <a:lstStyle/>
          <a:p>
            <a:r>
              <a:rPr lang="en-GB" b="1" dirty="0"/>
              <a:t>Additional Resources/Support</a:t>
            </a:r>
          </a:p>
        </p:txBody>
      </p:sp>
      <p:sp>
        <p:nvSpPr>
          <p:cNvPr id="3" name="Content Placeholder 2">
            <a:extLst>
              <a:ext uri="{FF2B5EF4-FFF2-40B4-BE49-F238E27FC236}">
                <a16:creationId xmlns:a16="http://schemas.microsoft.com/office/drawing/2014/main" id="{A0014ADB-072B-BBB1-BBC2-D99EDEFE3792}"/>
              </a:ext>
            </a:extLst>
          </p:cNvPr>
          <p:cNvSpPr>
            <a:spLocks noGrp="1"/>
          </p:cNvSpPr>
          <p:nvPr>
            <p:ph idx="1"/>
          </p:nvPr>
        </p:nvSpPr>
        <p:spPr/>
        <p:txBody>
          <a:bodyPr vert="horz" lIns="0" tIns="45720" rIns="0" bIns="45720" rtlCol="0" anchor="t">
            <a:normAutofit/>
          </a:bodyPr>
          <a:lstStyle/>
          <a:p>
            <a:r>
              <a:rPr lang="en-GB" sz="1600" dirty="0"/>
              <a:t>-Every Tuesday and Wednesday Period 8 (4:30-5:30pm) there will be a Performance PE session in SPC1 or SPC3</a:t>
            </a:r>
          </a:p>
          <a:p>
            <a:r>
              <a:rPr lang="en-GB" sz="1600" dirty="0"/>
              <a:t>-This will be for pupils who want to access the highest grades available in both their PE coursework as well as their exams</a:t>
            </a:r>
          </a:p>
          <a:p>
            <a:r>
              <a:rPr lang="en-GB" sz="1600" dirty="0"/>
              <a:t>-Pupils may be nominated to attend these sessions but they are open to all (pupils can also sign up when making their club choices)</a:t>
            </a:r>
          </a:p>
          <a:p>
            <a:r>
              <a:rPr lang="en-GB" sz="1600" dirty="0"/>
              <a:t>-For additional resources, visit the PE page on Firefly as a first stop, as well as the following: </a:t>
            </a:r>
            <a:endParaRPr lang="en-GB" dirty="0"/>
          </a:p>
        </p:txBody>
      </p:sp>
      <p:pic>
        <p:nvPicPr>
          <p:cNvPr id="7" name="Picture 6">
            <a:extLst>
              <a:ext uri="{FF2B5EF4-FFF2-40B4-BE49-F238E27FC236}">
                <a16:creationId xmlns:a16="http://schemas.microsoft.com/office/drawing/2014/main" id="{FA3C0572-8384-CC7C-0D6A-006A073D69FE}"/>
              </a:ext>
            </a:extLst>
          </p:cNvPr>
          <p:cNvPicPr>
            <a:picLocks noChangeAspect="1"/>
          </p:cNvPicPr>
          <p:nvPr/>
        </p:nvPicPr>
        <p:blipFill>
          <a:blip r:embed="rId2"/>
          <a:stretch>
            <a:fillRect/>
          </a:stretch>
        </p:blipFill>
        <p:spPr>
          <a:xfrm>
            <a:off x="1494326" y="3615812"/>
            <a:ext cx="8792802" cy="2705478"/>
          </a:xfrm>
          <a:prstGeom prst="rect">
            <a:avLst/>
          </a:prstGeom>
        </p:spPr>
      </p:pic>
    </p:spTree>
    <p:extLst>
      <p:ext uri="{BB962C8B-B14F-4D97-AF65-F5344CB8AC3E}">
        <p14:creationId xmlns:p14="http://schemas.microsoft.com/office/powerpoint/2010/main" val="2880988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C420-7DED-4781-A2D6-449912CCFA6F}"/>
              </a:ext>
            </a:extLst>
          </p:cNvPr>
          <p:cNvSpPr>
            <a:spLocks noGrp="1"/>
          </p:cNvSpPr>
          <p:nvPr>
            <p:ph type="title"/>
          </p:nvPr>
        </p:nvSpPr>
        <p:spPr/>
        <p:txBody>
          <a:bodyPr/>
          <a:lstStyle/>
          <a:p>
            <a:r>
              <a:rPr lang="en-GB" b="1">
                <a:solidFill>
                  <a:srgbClr val="002639"/>
                </a:solidFill>
              </a:rPr>
              <a:t>Expectations of students</a:t>
            </a:r>
          </a:p>
        </p:txBody>
      </p:sp>
      <p:sp>
        <p:nvSpPr>
          <p:cNvPr id="3" name="Content Placeholder 2">
            <a:extLst>
              <a:ext uri="{FF2B5EF4-FFF2-40B4-BE49-F238E27FC236}">
                <a16:creationId xmlns:a16="http://schemas.microsoft.com/office/drawing/2014/main" id="{79123C03-9411-42AF-98F6-A4A5FE88BC60}"/>
              </a:ext>
            </a:extLst>
          </p:cNvPr>
          <p:cNvSpPr>
            <a:spLocks noGrp="1"/>
          </p:cNvSpPr>
          <p:nvPr>
            <p:ph idx="1"/>
          </p:nvPr>
        </p:nvSpPr>
        <p:spPr/>
        <p:txBody>
          <a:bodyPr/>
          <a:lstStyle/>
          <a:p>
            <a:r>
              <a:rPr lang="en-GB" dirty="0"/>
              <a:t>- Have a genuine interest in sport and physical activity</a:t>
            </a:r>
          </a:p>
          <a:p>
            <a:r>
              <a:rPr lang="en-GB" dirty="0"/>
              <a:t>- Be able to perform across a number of physical disciplines</a:t>
            </a:r>
          </a:p>
          <a:p>
            <a:r>
              <a:rPr lang="en-GB" dirty="0"/>
              <a:t>- Enjoy exploring the theoretical elements that underpin sporting performances</a:t>
            </a:r>
          </a:p>
          <a:p>
            <a:r>
              <a:rPr lang="en-GB" dirty="0"/>
              <a:t>- Be organised, punctual and prepared for lessons involving practical and theoretical elements</a:t>
            </a:r>
          </a:p>
          <a:p>
            <a:r>
              <a:rPr lang="en-GB" dirty="0"/>
              <a:t>- Effort, energy and enthusiasm in practical lessons even if it isn’t a sport they are being assessed in</a:t>
            </a:r>
          </a:p>
          <a:p>
            <a:r>
              <a:rPr lang="en-GB" dirty="0"/>
              <a:t>- Independence and proactiveness when gathering footage for sports that cannot be assessed in school (e.g. skiing, figure skating, rowing)</a:t>
            </a:r>
          </a:p>
        </p:txBody>
      </p:sp>
    </p:spTree>
    <p:extLst>
      <p:ext uri="{BB962C8B-B14F-4D97-AF65-F5344CB8AC3E}">
        <p14:creationId xmlns:p14="http://schemas.microsoft.com/office/powerpoint/2010/main" val="1571088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3706A-2F54-40CE-B621-F110E45D344D}"/>
              </a:ext>
            </a:extLst>
          </p:cNvPr>
          <p:cNvSpPr>
            <a:spLocks noGrp="1"/>
          </p:cNvSpPr>
          <p:nvPr>
            <p:ph type="title"/>
          </p:nvPr>
        </p:nvSpPr>
        <p:spPr>
          <a:xfrm>
            <a:off x="1097280" y="286603"/>
            <a:ext cx="10058400" cy="1450757"/>
          </a:xfrm>
        </p:spPr>
        <p:txBody>
          <a:bodyPr>
            <a:normAutofit/>
          </a:bodyPr>
          <a:lstStyle/>
          <a:p>
            <a:r>
              <a:rPr lang="en-GB" b="1" dirty="0"/>
              <a:t>Early Research &amp; Questions</a:t>
            </a:r>
          </a:p>
        </p:txBody>
      </p:sp>
      <p:sp>
        <p:nvSpPr>
          <p:cNvPr id="3" name="Content Placeholder 2">
            <a:extLst>
              <a:ext uri="{FF2B5EF4-FFF2-40B4-BE49-F238E27FC236}">
                <a16:creationId xmlns:a16="http://schemas.microsoft.com/office/drawing/2014/main" id="{39953C1B-23FE-6915-7CB9-7672150A42C1}"/>
              </a:ext>
            </a:extLst>
          </p:cNvPr>
          <p:cNvSpPr>
            <a:spLocks noGrp="1"/>
          </p:cNvSpPr>
          <p:nvPr>
            <p:ph idx="1"/>
          </p:nvPr>
        </p:nvSpPr>
        <p:spPr>
          <a:xfrm>
            <a:off x="1097279" y="1845734"/>
            <a:ext cx="6454987" cy="4023360"/>
          </a:xfrm>
        </p:spPr>
        <p:txBody>
          <a:bodyPr vert="horz" lIns="0" tIns="45720" rIns="0" bIns="45720" rtlCol="0" anchor="t">
            <a:normAutofit/>
          </a:bodyPr>
          <a:lstStyle/>
          <a:p>
            <a:r>
              <a:rPr lang="en-US" dirty="0">
                <a:solidFill>
                  <a:schemeClr val="tx1"/>
                </a:solidFill>
                <a:hlinkClick r:id="rId2">
                  <a:extLst>
                    <a:ext uri="{A12FA001-AC4F-418D-AE19-62706E023703}">
                      <ahyp:hlinkClr xmlns:ahyp="http://schemas.microsoft.com/office/drawing/2018/hyperlinkcolor" val="tx"/>
                    </a:ext>
                  </a:extLst>
                </a:hlinkClick>
              </a:rPr>
              <a:t>AQA | GCSE | Physical Education | Specification at a glance</a:t>
            </a:r>
          </a:p>
          <a:p>
            <a:r>
              <a:rPr lang="en-US" dirty="0">
                <a:ea typeface="+mn-lt"/>
                <a:cs typeface="+mn-lt"/>
                <a:hlinkClick r:id="rId3"/>
              </a:rPr>
              <a:t>GCSE Physical Education Specification Specification for first teaching in 2016</a:t>
            </a:r>
          </a:p>
          <a:p>
            <a:endParaRPr lang="en-US" dirty="0"/>
          </a:p>
          <a:p>
            <a:endParaRPr lang="en-US">
              <a:ea typeface="Calibri" panose="020F0502020204030204"/>
              <a:cs typeface="Calibri" panose="020F0502020204030204"/>
            </a:endParaRPr>
          </a:p>
          <a:p>
            <a:r>
              <a:rPr lang="en-GB" dirty="0"/>
              <a:t>If you have any questions regarding the content of the course, please contact jphimister@seaford.org.</a:t>
            </a:r>
            <a:endParaRPr lang="en-GB" dirty="0">
              <a:ea typeface="Calibri"/>
              <a:cs typeface="Calibri"/>
            </a:endParaRPr>
          </a:p>
          <a:p>
            <a:endParaRPr lang="en-GB" dirty="0"/>
          </a:p>
        </p:txBody>
      </p:sp>
      <p:pic>
        <p:nvPicPr>
          <p:cNvPr id="4" name="Picture 3" descr="A qr code with a few squares&#10;&#10;Description automatically generated">
            <a:extLst>
              <a:ext uri="{FF2B5EF4-FFF2-40B4-BE49-F238E27FC236}">
                <a16:creationId xmlns:a16="http://schemas.microsoft.com/office/drawing/2014/main" id="{F628146B-AA6E-9C75-4F11-AE7B87DD9922}"/>
              </a:ext>
            </a:extLst>
          </p:cNvPr>
          <p:cNvPicPr>
            <a:picLocks noChangeAspect="1"/>
          </p:cNvPicPr>
          <p:nvPr/>
        </p:nvPicPr>
        <p:blipFill>
          <a:blip r:embed="rId4"/>
          <a:stretch>
            <a:fillRect/>
          </a:stretch>
        </p:blipFill>
        <p:spPr>
          <a:xfrm>
            <a:off x="8020570" y="2096026"/>
            <a:ext cx="3135109" cy="3111595"/>
          </a:xfrm>
          <a:prstGeom prst="rect">
            <a:avLst/>
          </a:prstGeom>
        </p:spPr>
      </p:pic>
    </p:spTree>
    <p:extLst>
      <p:ext uri="{BB962C8B-B14F-4D97-AF65-F5344CB8AC3E}">
        <p14:creationId xmlns:p14="http://schemas.microsoft.com/office/powerpoint/2010/main" val="311332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D47E-881D-45CE-A689-9E44B16D6431}"/>
              </a:ext>
            </a:extLst>
          </p:cNvPr>
          <p:cNvSpPr>
            <a:spLocks noGrp="1"/>
          </p:cNvSpPr>
          <p:nvPr>
            <p:ph type="title"/>
          </p:nvPr>
        </p:nvSpPr>
        <p:spPr/>
        <p:txBody>
          <a:bodyPr/>
          <a:lstStyle/>
          <a:p>
            <a:r>
              <a:rPr lang="en-GB" b="1">
                <a:solidFill>
                  <a:srgbClr val="002639"/>
                </a:solidFill>
              </a:rPr>
              <a:t>Why should you choose it?</a:t>
            </a:r>
          </a:p>
        </p:txBody>
      </p:sp>
      <p:sp>
        <p:nvSpPr>
          <p:cNvPr id="3" name="Content Placeholder 2">
            <a:extLst>
              <a:ext uri="{FF2B5EF4-FFF2-40B4-BE49-F238E27FC236}">
                <a16:creationId xmlns:a16="http://schemas.microsoft.com/office/drawing/2014/main" id="{0B56B243-5B89-4BBB-87B0-1E8C788D7B46}"/>
              </a:ext>
            </a:extLst>
          </p:cNvPr>
          <p:cNvSpPr>
            <a:spLocks noGrp="1"/>
          </p:cNvSpPr>
          <p:nvPr>
            <p:ph idx="1"/>
          </p:nvPr>
        </p:nvSpPr>
        <p:spPr/>
        <p:txBody>
          <a:bodyPr vert="horz" lIns="0" tIns="45720" rIns="0" bIns="45720" rtlCol="0" anchor="t">
            <a:normAutofit/>
          </a:bodyPr>
          <a:lstStyle/>
          <a:p>
            <a:r>
              <a:rPr lang="en-GB" dirty="0">
                <a:cs typeface="Calibri"/>
              </a:rPr>
              <a:t>-To acquire an understanding of the theoretical elements that underpin the practical nature of sport</a:t>
            </a:r>
          </a:p>
          <a:p>
            <a:r>
              <a:rPr lang="en-GB" dirty="0">
                <a:cs typeface="Calibri"/>
              </a:rPr>
              <a:t>-To discover the physical, psychological and social factors that contribute to performance in sport</a:t>
            </a:r>
          </a:p>
          <a:p>
            <a:r>
              <a:rPr lang="en-GB" dirty="0">
                <a:cs typeface="Calibri"/>
              </a:rPr>
              <a:t>-To learn how to create and live a physically active, healthy lifestyle that extends beyond school</a:t>
            </a:r>
          </a:p>
          <a:p>
            <a:r>
              <a:rPr lang="en-GB" dirty="0">
                <a:cs typeface="Calibri"/>
              </a:rPr>
              <a:t>-To development the enjoyment of sport and participating in physical activity</a:t>
            </a:r>
          </a:p>
          <a:p>
            <a:r>
              <a:rPr lang="en-GB" dirty="0">
                <a:cs typeface="Calibri"/>
              </a:rPr>
              <a:t>-To learn to analyse the sporting performance of yourself and others in order to improve</a:t>
            </a:r>
          </a:p>
          <a:p>
            <a:r>
              <a:rPr lang="en-GB" dirty="0">
                <a:cs typeface="Calibri"/>
              </a:rPr>
              <a:t>-To develop an understanding of the different pathways in sport beyond that of the participant e.g. coach, physical trainer, physiotherapist, sports analyst, etc.</a:t>
            </a:r>
          </a:p>
          <a:p>
            <a:endParaRPr lang="en-GB" dirty="0">
              <a:cs typeface="Calibri"/>
            </a:endParaRPr>
          </a:p>
          <a:p>
            <a:pPr marL="0" indent="0">
              <a:buNone/>
            </a:pPr>
            <a:endParaRPr lang="en-GB" dirty="0">
              <a:cs typeface="Calibri"/>
            </a:endParaRPr>
          </a:p>
        </p:txBody>
      </p:sp>
    </p:spTree>
    <p:extLst>
      <p:ext uri="{BB962C8B-B14F-4D97-AF65-F5344CB8AC3E}">
        <p14:creationId xmlns:p14="http://schemas.microsoft.com/office/powerpoint/2010/main" val="4267549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6ABE-C6B1-463A-BFA4-0D77E0839598}"/>
              </a:ext>
            </a:extLst>
          </p:cNvPr>
          <p:cNvSpPr>
            <a:spLocks noGrp="1"/>
          </p:cNvSpPr>
          <p:nvPr>
            <p:ph type="title"/>
          </p:nvPr>
        </p:nvSpPr>
        <p:spPr/>
        <p:txBody>
          <a:bodyPr/>
          <a:lstStyle/>
          <a:p>
            <a:r>
              <a:rPr lang="en-GB" b="1">
                <a:solidFill>
                  <a:srgbClr val="002639"/>
                </a:solidFill>
              </a:rPr>
              <a:t>Course content</a:t>
            </a:r>
          </a:p>
        </p:txBody>
      </p:sp>
      <p:sp>
        <p:nvSpPr>
          <p:cNvPr id="3" name="Content Placeholder 2">
            <a:extLst>
              <a:ext uri="{FF2B5EF4-FFF2-40B4-BE49-F238E27FC236}">
                <a16:creationId xmlns:a16="http://schemas.microsoft.com/office/drawing/2014/main" id="{41C47D32-4C1A-4E82-B66F-88112D3937CD}"/>
              </a:ext>
            </a:extLst>
          </p:cNvPr>
          <p:cNvSpPr>
            <a:spLocks noGrp="1"/>
          </p:cNvSpPr>
          <p:nvPr>
            <p:ph idx="1"/>
          </p:nvPr>
        </p:nvSpPr>
        <p:spPr>
          <a:xfrm>
            <a:off x="1068525" y="2118903"/>
            <a:ext cx="10058400" cy="4023360"/>
          </a:xfrm>
        </p:spPr>
        <p:txBody>
          <a:bodyPr vert="horz" lIns="0" tIns="45720" rIns="0" bIns="45720" rtlCol="0" anchor="t">
            <a:normAutofit/>
          </a:bodyPr>
          <a:lstStyle/>
          <a:p>
            <a:r>
              <a:rPr lang="en-GB" b="1" dirty="0">
                <a:cs typeface="Calibri"/>
              </a:rPr>
              <a:t>60% Theory</a:t>
            </a:r>
          </a:p>
          <a:p>
            <a:r>
              <a:rPr lang="en-GB" dirty="0">
                <a:cs typeface="Calibri"/>
              </a:rPr>
              <a:t>Pupils will explore six chapters of the theoretical elements of sport: Applied Anatomy and Physiology; Movement Analysis; Physical Training; Sports Psychology; Socio-cultural Influences; Health, Fitness and Well-being.  This section of the course will give pupils an insight into the factors behind physical performance in sport and provide the basis for the coursework element.</a:t>
            </a:r>
          </a:p>
          <a:p>
            <a:endParaRPr lang="en-GB" dirty="0">
              <a:cs typeface="Calibri"/>
            </a:endParaRPr>
          </a:p>
          <a:p>
            <a:r>
              <a:rPr lang="en-GB" b="1" dirty="0">
                <a:cs typeface="Calibri"/>
              </a:rPr>
              <a:t>40% Practical</a:t>
            </a:r>
          </a:p>
          <a:p>
            <a:r>
              <a:rPr lang="en-GB" dirty="0">
                <a:cs typeface="Calibri"/>
              </a:rPr>
              <a:t>This portion of the course course is made up of two primary elements: practical performance in sport and analysis and evaluation of performance.  The latter takes the form of a written piece of coursework where pupils will analyse either their own or a peer’s performance and develop a plan for performance improvement.</a:t>
            </a:r>
          </a:p>
        </p:txBody>
      </p:sp>
    </p:spTree>
    <p:extLst>
      <p:ext uri="{BB962C8B-B14F-4D97-AF65-F5344CB8AC3E}">
        <p14:creationId xmlns:p14="http://schemas.microsoft.com/office/powerpoint/2010/main" val="4075895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232C3B6-E98E-E528-2A13-0656B1643FF0}"/>
              </a:ext>
            </a:extLst>
          </p:cNvPr>
          <p:cNvSpPr>
            <a:spLocks noGrp="1"/>
          </p:cNvSpPr>
          <p:nvPr>
            <p:ph type="title"/>
          </p:nvPr>
        </p:nvSpPr>
        <p:spPr>
          <a:xfrm>
            <a:off x="481932" y="3001164"/>
            <a:ext cx="3084844" cy="2103875"/>
          </a:xfrm>
        </p:spPr>
        <p:txBody>
          <a:bodyPr vert="horz" lIns="91440" tIns="45720" rIns="91440" bIns="45720" rtlCol="0" anchor="b">
            <a:noAutofit/>
          </a:bodyPr>
          <a:lstStyle/>
          <a:p>
            <a:r>
              <a:rPr lang="en-US" sz="3600" b="1" dirty="0">
                <a:solidFill>
                  <a:schemeClr val="bg1"/>
                </a:solidFill>
                <a:latin typeface="Calibri"/>
                <a:ea typeface="Calibri"/>
                <a:cs typeface="Calibri"/>
              </a:rPr>
              <a:t>Paper 1: The human body and movement in physical activity and sport</a:t>
            </a:r>
          </a:p>
          <a:p>
            <a:endParaRPr lang="en-US" sz="3600" dirty="0">
              <a:solidFill>
                <a:srgbClr val="FFFFFF"/>
              </a:solidFill>
              <a:ea typeface="Calibri Light"/>
              <a:cs typeface="Calibri Light"/>
            </a:endParaRPr>
          </a:p>
        </p:txBody>
      </p:sp>
      <p:sp>
        <p:nvSpPr>
          <p:cNvPr id="14" name="Rectangle 13">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6" name="Content Placeholder 6">
            <a:extLst>
              <a:ext uri="{FF2B5EF4-FFF2-40B4-BE49-F238E27FC236}">
                <a16:creationId xmlns:a16="http://schemas.microsoft.com/office/drawing/2014/main" id="{217B2BE9-F449-1E68-F02B-573364B5FB1B}"/>
              </a:ext>
            </a:extLst>
          </p:cNvPr>
          <p:cNvGraphicFramePr>
            <a:graphicFrameLocks/>
          </p:cNvGraphicFramePr>
          <p:nvPr>
            <p:extLst>
              <p:ext uri="{D42A27DB-BD31-4B8C-83A1-F6EECF244321}">
                <p14:modId xmlns:p14="http://schemas.microsoft.com/office/powerpoint/2010/main" val="3532808679"/>
              </p:ext>
            </p:extLst>
          </p:nvPr>
        </p:nvGraphicFramePr>
        <p:xfrm>
          <a:off x="4742017" y="1267991"/>
          <a:ext cx="6798082" cy="3670635"/>
        </p:xfrm>
        <a:graphic>
          <a:graphicData uri="http://schemas.openxmlformats.org/drawingml/2006/table">
            <a:tbl>
              <a:tblPr firstRow="1" bandRow="1">
                <a:tableStyleId>{5C22544A-7EE6-4342-B048-85BDC9FD1C3A}</a:tableStyleId>
              </a:tblPr>
              <a:tblGrid>
                <a:gridCol w="6798082">
                  <a:extLst>
                    <a:ext uri="{9D8B030D-6E8A-4147-A177-3AD203B41FA5}">
                      <a16:colId xmlns:a16="http://schemas.microsoft.com/office/drawing/2014/main" val="1738856091"/>
                    </a:ext>
                  </a:extLst>
                </a:gridCol>
              </a:tblGrid>
              <a:tr h="1399595">
                <a:tc>
                  <a:txBody>
                    <a:bodyPr/>
                    <a:lstStyle/>
                    <a:p>
                      <a:pPr algn="l" fontAlgn="t">
                        <a:lnSpc>
                          <a:spcPts val="1800"/>
                        </a:lnSpc>
                      </a:pPr>
                      <a:r>
                        <a:rPr lang="en-US" sz="1700" b="1" dirty="0">
                          <a:solidFill>
                            <a:schemeClr val="tx1"/>
                          </a:solidFill>
                          <a:effectLst/>
                        </a:rPr>
                        <a:t>What's assessed</a:t>
                      </a:r>
                      <a:endParaRPr lang="en-US" sz="1700" dirty="0">
                        <a:solidFill>
                          <a:schemeClr val="tx1"/>
                        </a:solidFill>
                        <a:effectLst/>
                      </a:endParaRPr>
                    </a:p>
                    <a:p>
                      <a:pPr algn="l" fontAlgn="t">
                        <a:buFont typeface="Arial" panose="020B0604020202020204" pitchFamily="34" charset="0"/>
                        <a:buChar char="•"/>
                      </a:pPr>
                      <a:r>
                        <a:rPr lang="en-US" sz="1700" b="0" dirty="0">
                          <a:solidFill>
                            <a:schemeClr val="tx1"/>
                          </a:solidFill>
                          <a:effectLst/>
                        </a:rPr>
                        <a:t>Applied anatomy and physiology</a:t>
                      </a:r>
                    </a:p>
                    <a:p>
                      <a:pPr algn="l" fontAlgn="t">
                        <a:buFont typeface="Arial" panose="020B0604020202020204" pitchFamily="34" charset="0"/>
                        <a:buChar char="•"/>
                      </a:pPr>
                      <a:r>
                        <a:rPr lang="en-US" sz="1700" b="0" dirty="0">
                          <a:solidFill>
                            <a:schemeClr val="tx1"/>
                          </a:solidFill>
                          <a:effectLst/>
                        </a:rPr>
                        <a:t>Movement analysis</a:t>
                      </a:r>
                    </a:p>
                    <a:p>
                      <a:pPr algn="l" fontAlgn="t">
                        <a:buFont typeface="Arial" panose="020B0604020202020204" pitchFamily="34" charset="0"/>
                        <a:buChar char="•"/>
                      </a:pPr>
                      <a:r>
                        <a:rPr lang="en-US" sz="1700" b="0" dirty="0">
                          <a:solidFill>
                            <a:schemeClr val="tx1"/>
                          </a:solidFill>
                          <a:effectLst/>
                        </a:rPr>
                        <a:t>Physical training</a:t>
                      </a:r>
                    </a:p>
                    <a:p>
                      <a:pPr algn="l" fontAlgn="t">
                        <a:buFont typeface="Arial" panose="020B0604020202020204" pitchFamily="34" charset="0"/>
                        <a:buChar char="•"/>
                      </a:pPr>
                      <a:r>
                        <a:rPr lang="en-US" sz="1700" b="0" dirty="0">
                          <a:solidFill>
                            <a:schemeClr val="tx1"/>
                          </a:solidFill>
                          <a:effectLst/>
                        </a:rPr>
                        <a:t>Use of data</a:t>
                      </a:r>
                    </a:p>
                  </a:txBody>
                  <a:tcPr marL="88025" marR="88025" marT="44012" marB="44012">
                    <a:lnL w="19050" cap="flat" cmpd="sng" algn="ctr">
                      <a:solidFill>
                        <a:srgbClr val="50A8B2"/>
                      </a:solidFill>
                      <a:prstDash val="solid"/>
                      <a:round/>
                      <a:headEnd type="none" w="med" len="med"/>
                      <a:tailEnd type="none" w="med" len="med"/>
                    </a:lnL>
                    <a:lnR w="19050" cap="flat" cmpd="sng" algn="ctr">
                      <a:solidFill>
                        <a:srgbClr val="50A8B2"/>
                      </a:solidFill>
                      <a:prstDash val="solid"/>
                      <a:round/>
                      <a:headEnd type="none" w="med" len="med"/>
                      <a:tailEnd type="none" w="med" len="med"/>
                    </a:lnR>
                    <a:lnT w="19050" cap="flat" cmpd="sng" algn="ctr">
                      <a:solidFill>
                        <a:srgbClr val="50A8B2"/>
                      </a:solidFill>
                      <a:prstDash val="solid"/>
                      <a:round/>
                      <a:headEnd type="none" w="med" len="med"/>
                      <a:tailEnd type="none" w="med" len="med"/>
                    </a:lnT>
                    <a:lnB w="19050" cap="flat" cmpd="sng" algn="ctr">
                      <a:solidFill>
                        <a:srgbClr val="50A8B2"/>
                      </a:solidFill>
                      <a:prstDash val="solid"/>
                      <a:round/>
                      <a:headEnd type="none" w="med" len="med"/>
                      <a:tailEnd type="none" w="med" len="med"/>
                    </a:lnB>
                    <a:solidFill>
                      <a:srgbClr val="F4F4F4"/>
                    </a:solidFill>
                  </a:tcPr>
                </a:tc>
                <a:extLst>
                  <a:ext uri="{0D108BD9-81ED-4DB2-BD59-A6C34878D82A}">
                    <a16:rowId xmlns:a16="http://schemas.microsoft.com/office/drawing/2014/main" val="1606758172"/>
                  </a:ext>
                </a:extLst>
              </a:tr>
              <a:tr h="1135520">
                <a:tc>
                  <a:txBody>
                    <a:bodyPr/>
                    <a:lstStyle/>
                    <a:p>
                      <a:pPr algn="l" fontAlgn="t">
                        <a:lnSpc>
                          <a:spcPts val="1800"/>
                        </a:lnSpc>
                      </a:pPr>
                      <a:r>
                        <a:rPr lang="en-US" sz="1700" b="1" dirty="0">
                          <a:effectLst/>
                        </a:rPr>
                        <a:t>How it's assessed</a:t>
                      </a:r>
                      <a:endParaRPr lang="en-US" sz="1700" dirty="0">
                        <a:effectLst/>
                      </a:endParaRPr>
                    </a:p>
                    <a:p>
                      <a:pPr algn="l" fontAlgn="t">
                        <a:buFont typeface="Arial" panose="020B0604020202020204" pitchFamily="34" charset="0"/>
                        <a:buChar char="•"/>
                      </a:pPr>
                      <a:r>
                        <a:rPr lang="en-US" sz="1700" dirty="0">
                          <a:effectLst/>
                        </a:rPr>
                        <a:t>Written exam: 1 hour 15 minutes</a:t>
                      </a:r>
                    </a:p>
                    <a:p>
                      <a:pPr algn="l" fontAlgn="t">
                        <a:buFont typeface="Arial" panose="020B0604020202020204" pitchFamily="34" charset="0"/>
                        <a:buChar char="•"/>
                      </a:pPr>
                      <a:r>
                        <a:rPr lang="en-US" sz="1700" dirty="0">
                          <a:effectLst/>
                        </a:rPr>
                        <a:t>78 marks</a:t>
                      </a:r>
                    </a:p>
                    <a:p>
                      <a:pPr algn="l" fontAlgn="t">
                        <a:buFont typeface="Arial" panose="020B0604020202020204" pitchFamily="34" charset="0"/>
                        <a:buChar char="•"/>
                      </a:pPr>
                      <a:r>
                        <a:rPr lang="en-US" sz="1700" dirty="0">
                          <a:effectLst/>
                        </a:rPr>
                        <a:t>30% of GCSE</a:t>
                      </a:r>
                    </a:p>
                  </a:txBody>
                  <a:tcPr marL="88025" marR="88025" marT="44012" marB="44012">
                    <a:lnL w="19050" cap="flat" cmpd="sng" algn="ctr">
                      <a:solidFill>
                        <a:srgbClr val="50A8B2"/>
                      </a:solidFill>
                      <a:prstDash val="solid"/>
                      <a:round/>
                      <a:headEnd type="none" w="med" len="med"/>
                      <a:tailEnd type="none" w="med" len="med"/>
                    </a:lnL>
                    <a:lnR w="19050" cap="flat" cmpd="sng" algn="ctr">
                      <a:solidFill>
                        <a:srgbClr val="50A8B2"/>
                      </a:solidFill>
                      <a:prstDash val="solid"/>
                      <a:round/>
                      <a:headEnd type="none" w="med" len="med"/>
                      <a:tailEnd type="none" w="med" len="med"/>
                    </a:lnR>
                    <a:lnT w="19050" cap="flat" cmpd="sng" algn="ctr">
                      <a:solidFill>
                        <a:srgbClr val="50A8B2"/>
                      </a:solidFill>
                      <a:prstDash val="solid"/>
                      <a:round/>
                      <a:headEnd type="none" w="med" len="med"/>
                      <a:tailEnd type="none" w="med" len="med"/>
                    </a:lnT>
                    <a:lnB w="19050" cap="flat" cmpd="sng" algn="ctr">
                      <a:solidFill>
                        <a:srgbClr val="50A8B2"/>
                      </a:solidFill>
                      <a:prstDash val="solid"/>
                      <a:round/>
                      <a:headEnd type="none" w="med" len="med"/>
                      <a:tailEnd type="none" w="med" len="med"/>
                    </a:lnB>
                    <a:solidFill>
                      <a:srgbClr val="F4F4F4"/>
                    </a:solidFill>
                  </a:tcPr>
                </a:tc>
                <a:extLst>
                  <a:ext uri="{0D108BD9-81ED-4DB2-BD59-A6C34878D82A}">
                    <a16:rowId xmlns:a16="http://schemas.microsoft.com/office/drawing/2014/main" val="2483405373"/>
                  </a:ext>
                </a:extLst>
              </a:tr>
              <a:tr h="1135520">
                <a:tc>
                  <a:txBody>
                    <a:bodyPr/>
                    <a:lstStyle/>
                    <a:p>
                      <a:pPr algn="l" fontAlgn="t">
                        <a:lnSpc>
                          <a:spcPts val="1800"/>
                        </a:lnSpc>
                      </a:pPr>
                      <a:r>
                        <a:rPr lang="en-US" sz="1700" b="1" dirty="0">
                          <a:effectLst/>
                        </a:rPr>
                        <a:t>Questions</a:t>
                      </a:r>
                      <a:endParaRPr lang="en-US" sz="1700" dirty="0">
                        <a:effectLst/>
                      </a:endParaRPr>
                    </a:p>
                    <a:p>
                      <a:pPr algn="l" fontAlgn="t">
                        <a:buFont typeface="Arial" panose="020B0604020202020204" pitchFamily="34" charset="0"/>
                        <a:buChar char="•"/>
                      </a:pPr>
                      <a:r>
                        <a:rPr lang="en-US" sz="1700" dirty="0">
                          <a:effectLst/>
                        </a:rPr>
                        <a:t>Answer all questions.</a:t>
                      </a:r>
                    </a:p>
                    <a:p>
                      <a:pPr algn="l" fontAlgn="t">
                        <a:buFont typeface="Arial" panose="020B0604020202020204" pitchFamily="34" charset="0"/>
                        <a:buChar char="•"/>
                      </a:pPr>
                      <a:r>
                        <a:rPr lang="en-US" sz="1700" dirty="0">
                          <a:effectLst/>
                        </a:rPr>
                        <a:t>A mixture of multiple choice/objective test questions, short answer questions and extended answer questions.</a:t>
                      </a:r>
                    </a:p>
                  </a:txBody>
                  <a:tcPr marL="88025" marR="88025" marT="44012" marB="44012">
                    <a:lnL w="19050" cap="flat" cmpd="sng" algn="ctr">
                      <a:solidFill>
                        <a:srgbClr val="50A8B2"/>
                      </a:solidFill>
                      <a:prstDash val="solid"/>
                      <a:round/>
                      <a:headEnd type="none" w="med" len="med"/>
                      <a:tailEnd type="none" w="med" len="med"/>
                    </a:lnL>
                    <a:lnR w="19050" cap="flat" cmpd="sng" algn="ctr">
                      <a:solidFill>
                        <a:srgbClr val="50A8B2"/>
                      </a:solidFill>
                      <a:prstDash val="solid"/>
                      <a:round/>
                      <a:headEnd type="none" w="med" len="med"/>
                      <a:tailEnd type="none" w="med" len="med"/>
                    </a:lnR>
                    <a:lnT w="19050" cap="flat" cmpd="sng" algn="ctr">
                      <a:solidFill>
                        <a:srgbClr val="50A8B2"/>
                      </a:solidFill>
                      <a:prstDash val="solid"/>
                      <a:round/>
                      <a:headEnd type="none" w="med" len="med"/>
                      <a:tailEnd type="none" w="med" len="med"/>
                    </a:lnT>
                    <a:lnB w="19050" cap="flat" cmpd="sng" algn="ctr">
                      <a:solidFill>
                        <a:srgbClr val="50A8B2"/>
                      </a:solidFill>
                      <a:prstDash val="solid"/>
                      <a:round/>
                      <a:headEnd type="none" w="med" len="med"/>
                      <a:tailEnd type="none" w="med" len="med"/>
                    </a:lnB>
                    <a:solidFill>
                      <a:srgbClr val="F4F4F4"/>
                    </a:solidFill>
                  </a:tcPr>
                </a:tc>
                <a:extLst>
                  <a:ext uri="{0D108BD9-81ED-4DB2-BD59-A6C34878D82A}">
                    <a16:rowId xmlns:a16="http://schemas.microsoft.com/office/drawing/2014/main" val="2586754795"/>
                  </a:ext>
                </a:extLst>
              </a:tr>
            </a:tbl>
          </a:graphicData>
        </a:graphic>
      </p:graphicFrame>
    </p:spTree>
    <p:extLst>
      <p:ext uri="{BB962C8B-B14F-4D97-AF65-F5344CB8AC3E}">
        <p14:creationId xmlns:p14="http://schemas.microsoft.com/office/powerpoint/2010/main" val="3410334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EE378F3-9642-471B-8215-AA3288422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405F82-F7FB-4124-AE2B-3D69A007C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8AACEBE-52F2-59FA-3E52-F558E4BFF5BF}"/>
              </a:ext>
            </a:extLst>
          </p:cNvPr>
          <p:cNvSpPr>
            <a:spLocks noGrp="1"/>
          </p:cNvSpPr>
          <p:nvPr>
            <p:ph type="title"/>
          </p:nvPr>
        </p:nvSpPr>
        <p:spPr>
          <a:xfrm>
            <a:off x="199581" y="-5084"/>
            <a:ext cx="5403828" cy="747926"/>
          </a:xfrm>
        </p:spPr>
        <p:txBody>
          <a:bodyPr>
            <a:normAutofit/>
          </a:bodyPr>
          <a:lstStyle/>
          <a:p>
            <a:r>
              <a:rPr lang="en-US" sz="4000">
                <a:solidFill>
                  <a:srgbClr val="FFFFFF"/>
                </a:solidFill>
                <a:ea typeface="Calibri Light"/>
                <a:cs typeface="Calibri Light"/>
              </a:rPr>
              <a:t>Paper 1 topics </a:t>
            </a:r>
            <a:endParaRPr lang="en-US" sz="4000">
              <a:solidFill>
                <a:srgbClr val="FFFFFF"/>
              </a:solidFill>
            </a:endParaRPr>
          </a:p>
        </p:txBody>
      </p:sp>
      <p:sp>
        <p:nvSpPr>
          <p:cNvPr id="3" name="Content Placeholder 2">
            <a:extLst>
              <a:ext uri="{FF2B5EF4-FFF2-40B4-BE49-F238E27FC236}">
                <a16:creationId xmlns:a16="http://schemas.microsoft.com/office/drawing/2014/main" id="{ADC131C1-C221-CFAA-3D4A-CAE3CE0A0D86}"/>
              </a:ext>
            </a:extLst>
          </p:cNvPr>
          <p:cNvSpPr>
            <a:spLocks noGrp="1"/>
          </p:cNvSpPr>
          <p:nvPr>
            <p:ph idx="1"/>
          </p:nvPr>
        </p:nvSpPr>
        <p:spPr>
          <a:xfrm>
            <a:off x="199580" y="837564"/>
            <a:ext cx="7021773" cy="5802968"/>
          </a:xfrm>
        </p:spPr>
        <p:txBody>
          <a:bodyPr vert="horz" lIns="0" tIns="45720" rIns="0" bIns="45720" rtlCol="0" anchor="t">
            <a:normAutofit fontScale="92500" lnSpcReduction="20000"/>
          </a:bodyPr>
          <a:lstStyle/>
          <a:p>
            <a:r>
              <a:rPr lang="en-US" sz="1800" b="1" u="sng" dirty="0">
                <a:solidFill>
                  <a:srgbClr val="FFFFFF"/>
                </a:solidFill>
              </a:rPr>
              <a:t>1. Applied Anatomy and Physiology</a:t>
            </a:r>
            <a:endParaRPr lang="en-US" sz="1800" b="1" u="sng">
              <a:solidFill>
                <a:srgbClr val="FFFFFF"/>
              </a:solidFill>
              <a:ea typeface="Calibri"/>
              <a:cs typeface="Calibri"/>
            </a:endParaRPr>
          </a:p>
          <a:p>
            <a:r>
              <a:rPr lang="en-US" sz="1400" b="1" dirty="0">
                <a:solidFill>
                  <a:srgbClr val="FFFFFF"/>
                </a:solidFill>
                <a:ea typeface="+mn-lt"/>
                <a:cs typeface="+mn-lt"/>
              </a:rPr>
              <a:t>Skeletal system:</a:t>
            </a:r>
            <a:r>
              <a:rPr lang="en-US" sz="1400" dirty="0">
                <a:solidFill>
                  <a:srgbClr val="FFFFFF"/>
                </a:solidFill>
                <a:ea typeface="+mn-lt"/>
                <a:cs typeface="+mn-lt"/>
              </a:rPr>
              <a:t> Functions, structure, and types of joints.</a:t>
            </a:r>
            <a:endParaRPr lang="en-US" sz="1400">
              <a:solidFill>
                <a:srgbClr val="FFFFFF"/>
              </a:solidFill>
              <a:ea typeface="Calibri"/>
              <a:cs typeface="Calibri"/>
            </a:endParaRPr>
          </a:p>
          <a:p>
            <a:r>
              <a:rPr lang="en-US" sz="1400" b="1" dirty="0">
                <a:solidFill>
                  <a:srgbClr val="FFFFFF"/>
                </a:solidFill>
                <a:ea typeface="+mn-lt"/>
                <a:cs typeface="+mn-lt"/>
              </a:rPr>
              <a:t>Muscular system:</a:t>
            </a:r>
            <a:r>
              <a:rPr lang="en-US" sz="1400" dirty="0">
                <a:solidFill>
                  <a:srgbClr val="FFFFFF"/>
                </a:solidFill>
                <a:ea typeface="+mn-lt"/>
                <a:cs typeface="+mn-lt"/>
              </a:rPr>
              <a:t> Types of muscles, muscle contractions, and antagonistic pairs.</a:t>
            </a:r>
            <a:endParaRPr lang="en-US" sz="1400">
              <a:solidFill>
                <a:srgbClr val="FFFFFF"/>
              </a:solidFill>
              <a:ea typeface="Calibri"/>
              <a:cs typeface="Calibri"/>
            </a:endParaRPr>
          </a:p>
          <a:p>
            <a:r>
              <a:rPr lang="en-US" sz="1400" b="1" dirty="0">
                <a:solidFill>
                  <a:srgbClr val="FFFFFF"/>
                </a:solidFill>
                <a:ea typeface="+mn-lt"/>
                <a:cs typeface="+mn-lt"/>
              </a:rPr>
              <a:t>Cardiovascular system:</a:t>
            </a:r>
            <a:r>
              <a:rPr lang="en-US" sz="1400" dirty="0">
                <a:solidFill>
                  <a:srgbClr val="FFFFFF"/>
                </a:solidFill>
                <a:ea typeface="+mn-lt"/>
                <a:cs typeface="+mn-lt"/>
              </a:rPr>
              <a:t> Structure and function of the heart, blood vessels, and blood components.</a:t>
            </a:r>
            <a:endParaRPr lang="en-US" sz="1400">
              <a:solidFill>
                <a:srgbClr val="FFFFFF"/>
              </a:solidFill>
              <a:ea typeface="Calibri"/>
              <a:cs typeface="Calibri"/>
            </a:endParaRPr>
          </a:p>
          <a:p>
            <a:r>
              <a:rPr lang="en-US" sz="1400" b="1" dirty="0">
                <a:solidFill>
                  <a:srgbClr val="FFFFFF"/>
                </a:solidFill>
                <a:ea typeface="+mn-lt"/>
                <a:cs typeface="+mn-lt"/>
              </a:rPr>
              <a:t>Respiratory system:</a:t>
            </a:r>
            <a:r>
              <a:rPr lang="en-US" sz="1400" dirty="0">
                <a:solidFill>
                  <a:srgbClr val="FFFFFF"/>
                </a:solidFill>
                <a:ea typeface="+mn-lt"/>
                <a:cs typeface="+mn-lt"/>
              </a:rPr>
              <a:t> Structure, mechanics of breathing, and gaseous exchange.</a:t>
            </a:r>
            <a:endParaRPr lang="en-US" sz="1400">
              <a:solidFill>
                <a:srgbClr val="FFFFFF"/>
              </a:solidFill>
              <a:ea typeface="Calibri"/>
              <a:cs typeface="Calibri"/>
            </a:endParaRPr>
          </a:p>
          <a:p>
            <a:r>
              <a:rPr lang="en-US" sz="1400" b="1" dirty="0">
                <a:solidFill>
                  <a:srgbClr val="FFFFFF"/>
                </a:solidFill>
                <a:ea typeface="+mn-lt"/>
                <a:cs typeface="+mn-lt"/>
              </a:rPr>
              <a:t>Energy systems:</a:t>
            </a:r>
            <a:r>
              <a:rPr lang="en-US" sz="1400" dirty="0">
                <a:solidFill>
                  <a:srgbClr val="FFFFFF"/>
                </a:solidFill>
                <a:ea typeface="+mn-lt"/>
                <a:cs typeface="+mn-lt"/>
              </a:rPr>
              <a:t> Aerobic and anaerobic respiration.</a:t>
            </a:r>
            <a:endParaRPr lang="en-US" sz="1400">
              <a:solidFill>
                <a:srgbClr val="FFFFFF"/>
              </a:solidFill>
              <a:ea typeface="Calibri"/>
              <a:cs typeface="Calibri"/>
            </a:endParaRPr>
          </a:p>
          <a:p>
            <a:endParaRPr lang="en-US" sz="1400" dirty="0">
              <a:solidFill>
                <a:srgbClr val="FFFFFF"/>
              </a:solidFill>
              <a:ea typeface="Calibri" panose="020F0502020204030204"/>
              <a:cs typeface="Calibri" panose="020F0502020204030204"/>
            </a:endParaRPr>
          </a:p>
          <a:p>
            <a:r>
              <a:rPr lang="en-US" sz="1900" b="1" u="sng" dirty="0">
                <a:solidFill>
                  <a:srgbClr val="FFFFFF"/>
                </a:solidFill>
              </a:rPr>
              <a:t>2.Movement Analysis</a:t>
            </a:r>
            <a:endParaRPr lang="en-US" sz="1600" u="sng">
              <a:solidFill>
                <a:srgbClr val="FFFFFF"/>
              </a:solidFill>
              <a:ea typeface="Calibri"/>
              <a:cs typeface="Calibri"/>
            </a:endParaRPr>
          </a:p>
          <a:p>
            <a:r>
              <a:rPr lang="en-US" sz="1400" b="1" dirty="0">
                <a:solidFill>
                  <a:srgbClr val="FFFFFF"/>
                </a:solidFill>
                <a:ea typeface="+mn-lt"/>
                <a:cs typeface="+mn-lt"/>
              </a:rPr>
              <a:t>Lever systems:</a:t>
            </a:r>
            <a:r>
              <a:rPr lang="en-US" sz="1400" dirty="0">
                <a:solidFill>
                  <a:srgbClr val="FFFFFF"/>
                </a:solidFill>
                <a:ea typeface="+mn-lt"/>
                <a:cs typeface="+mn-lt"/>
              </a:rPr>
              <a:t> First, second, and third-class levers.</a:t>
            </a:r>
            <a:endParaRPr lang="en-US" sz="1400">
              <a:solidFill>
                <a:srgbClr val="FFFFFF"/>
              </a:solidFill>
              <a:ea typeface="Calibri"/>
              <a:cs typeface="Calibri"/>
            </a:endParaRPr>
          </a:p>
          <a:p>
            <a:r>
              <a:rPr lang="en-US" sz="1400" b="1" dirty="0">
                <a:solidFill>
                  <a:srgbClr val="FFFFFF"/>
                </a:solidFill>
                <a:ea typeface="+mn-lt"/>
                <a:cs typeface="+mn-lt"/>
              </a:rPr>
              <a:t>Planes and axes of movement:</a:t>
            </a:r>
            <a:r>
              <a:rPr lang="en-US" sz="1400" dirty="0">
                <a:solidFill>
                  <a:srgbClr val="FFFFFF"/>
                </a:solidFill>
                <a:ea typeface="+mn-lt"/>
                <a:cs typeface="+mn-lt"/>
              </a:rPr>
              <a:t> Sagittal, frontal, and transverse planes.</a:t>
            </a:r>
            <a:endParaRPr lang="en-US" sz="1400">
              <a:solidFill>
                <a:srgbClr val="FFFFFF"/>
              </a:solidFill>
              <a:ea typeface="Calibri"/>
              <a:cs typeface="Calibri"/>
            </a:endParaRPr>
          </a:p>
          <a:p>
            <a:endParaRPr lang="en-US" sz="1400" dirty="0">
              <a:solidFill>
                <a:srgbClr val="FFFFFF"/>
              </a:solidFill>
              <a:ea typeface="Calibri" panose="020F0502020204030204"/>
              <a:cs typeface="Calibri" panose="020F0502020204030204"/>
            </a:endParaRPr>
          </a:p>
          <a:p>
            <a:r>
              <a:rPr lang="en-US" sz="1800" b="1" u="sng" dirty="0">
                <a:solidFill>
                  <a:srgbClr val="FFFFFF"/>
                </a:solidFill>
              </a:rPr>
              <a:t>3. Physical Training</a:t>
            </a:r>
            <a:endParaRPr lang="en-US" sz="1400" u="sng">
              <a:solidFill>
                <a:srgbClr val="FFFFFF"/>
              </a:solidFill>
              <a:ea typeface="Calibri"/>
              <a:cs typeface="Calibri"/>
            </a:endParaRPr>
          </a:p>
          <a:p>
            <a:r>
              <a:rPr lang="en-US" sz="1400" b="1" dirty="0">
                <a:solidFill>
                  <a:srgbClr val="FFFFFF"/>
                </a:solidFill>
                <a:ea typeface="+mn-lt"/>
                <a:cs typeface="+mn-lt"/>
              </a:rPr>
              <a:t>Fitness and health:</a:t>
            </a:r>
            <a:r>
              <a:rPr lang="en-US" sz="1400" dirty="0">
                <a:solidFill>
                  <a:srgbClr val="FFFFFF"/>
                </a:solidFill>
                <a:ea typeface="+mn-lt"/>
                <a:cs typeface="+mn-lt"/>
              </a:rPr>
              <a:t> Definitions and benefits of fitness, health, and well-being.</a:t>
            </a:r>
            <a:endParaRPr lang="en-US" sz="1400">
              <a:solidFill>
                <a:srgbClr val="FFFFFF"/>
              </a:solidFill>
              <a:ea typeface="Calibri"/>
              <a:cs typeface="Calibri"/>
            </a:endParaRPr>
          </a:p>
          <a:p>
            <a:r>
              <a:rPr lang="en-US" sz="1400" b="1" dirty="0">
                <a:solidFill>
                  <a:srgbClr val="FFFFFF"/>
                </a:solidFill>
                <a:ea typeface="+mn-lt"/>
                <a:cs typeface="+mn-lt"/>
              </a:rPr>
              <a:t>Components of fitness:</a:t>
            </a:r>
            <a:r>
              <a:rPr lang="en-US" sz="1400" dirty="0">
                <a:solidFill>
                  <a:srgbClr val="FFFFFF"/>
                </a:solidFill>
                <a:ea typeface="+mn-lt"/>
                <a:cs typeface="+mn-lt"/>
              </a:rPr>
              <a:t> Cardiovascular endurance, strength, flexibility, etc.</a:t>
            </a:r>
            <a:endParaRPr lang="en-US" sz="1400">
              <a:solidFill>
                <a:srgbClr val="FFFFFF"/>
              </a:solidFill>
              <a:ea typeface="Calibri"/>
              <a:cs typeface="Calibri"/>
            </a:endParaRPr>
          </a:p>
          <a:p>
            <a:r>
              <a:rPr lang="en-US" sz="1400" b="1" dirty="0">
                <a:solidFill>
                  <a:srgbClr val="FFFFFF"/>
                </a:solidFill>
                <a:ea typeface="+mn-lt"/>
                <a:cs typeface="+mn-lt"/>
              </a:rPr>
              <a:t>Principles of training:</a:t>
            </a:r>
            <a:r>
              <a:rPr lang="en-US" sz="1400" dirty="0">
                <a:solidFill>
                  <a:srgbClr val="FFFFFF"/>
                </a:solidFill>
                <a:ea typeface="+mn-lt"/>
                <a:cs typeface="+mn-lt"/>
              </a:rPr>
              <a:t> Specificity, overload, progression, and reversibility.</a:t>
            </a:r>
            <a:endParaRPr lang="en-US" sz="1400">
              <a:solidFill>
                <a:srgbClr val="FFFFFF"/>
              </a:solidFill>
              <a:ea typeface="Calibri"/>
              <a:cs typeface="Calibri"/>
            </a:endParaRPr>
          </a:p>
          <a:p>
            <a:r>
              <a:rPr lang="en-US" sz="1400" b="1" dirty="0">
                <a:solidFill>
                  <a:srgbClr val="FFFFFF"/>
                </a:solidFill>
                <a:ea typeface="+mn-lt"/>
                <a:cs typeface="+mn-lt"/>
              </a:rPr>
              <a:t>Training methods:</a:t>
            </a:r>
            <a:r>
              <a:rPr lang="en-US" sz="1400" dirty="0">
                <a:solidFill>
                  <a:srgbClr val="FFFFFF"/>
                </a:solidFill>
                <a:ea typeface="+mn-lt"/>
                <a:cs typeface="+mn-lt"/>
              </a:rPr>
              <a:t> Continuous, interval, Fartlek, and circuit training.</a:t>
            </a:r>
            <a:endParaRPr lang="en-US" sz="1400">
              <a:solidFill>
                <a:srgbClr val="FFFFFF"/>
              </a:solidFill>
              <a:ea typeface="Calibri"/>
              <a:cs typeface="Calibri"/>
            </a:endParaRPr>
          </a:p>
          <a:p>
            <a:r>
              <a:rPr lang="en-US" sz="1400" b="1" dirty="0">
                <a:solidFill>
                  <a:srgbClr val="FFFFFF"/>
                </a:solidFill>
                <a:ea typeface="+mn-lt"/>
                <a:cs typeface="+mn-lt"/>
              </a:rPr>
              <a:t>Preventing injury:</a:t>
            </a:r>
            <a:r>
              <a:rPr lang="en-US" sz="1400" dirty="0">
                <a:solidFill>
                  <a:srgbClr val="FFFFFF"/>
                </a:solidFill>
                <a:ea typeface="+mn-lt"/>
                <a:cs typeface="+mn-lt"/>
              </a:rPr>
              <a:t> Risk assessment and managing safety in physical activity.</a:t>
            </a:r>
            <a:endParaRPr lang="en-US" sz="1400" dirty="0">
              <a:solidFill>
                <a:srgbClr val="FFFFFF"/>
              </a:solidFill>
              <a:ea typeface="Calibri" panose="020F0502020204030204"/>
              <a:cs typeface="Calibri" panose="020F0502020204030204"/>
            </a:endParaRPr>
          </a:p>
          <a:p>
            <a:pPr marL="0" indent="0"/>
            <a:endParaRPr lang="en-US" sz="500" b="1" u="sng">
              <a:solidFill>
                <a:srgbClr val="FFFFFF"/>
              </a:solidFill>
              <a:ea typeface="Calibri"/>
              <a:cs typeface="Calibri"/>
            </a:endParaRPr>
          </a:p>
          <a:p>
            <a:endParaRPr lang="en-US" sz="500">
              <a:solidFill>
                <a:srgbClr val="FFFFFF"/>
              </a:solidFill>
              <a:ea typeface="Calibri"/>
              <a:cs typeface="Calibri"/>
            </a:endParaRPr>
          </a:p>
        </p:txBody>
      </p:sp>
      <p:sp>
        <p:nvSpPr>
          <p:cNvPr id="26" name="Rectangle 25">
            <a:extLst>
              <a:ext uri="{FF2B5EF4-FFF2-40B4-BE49-F238E27FC236}">
                <a16:creationId xmlns:a16="http://schemas.microsoft.com/office/drawing/2014/main" id="{AAAE29FD-C3A6-46E4-BF94-132A4C4EE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Chemical formulas are written on paper">
            <a:extLst>
              <a:ext uri="{FF2B5EF4-FFF2-40B4-BE49-F238E27FC236}">
                <a16:creationId xmlns:a16="http://schemas.microsoft.com/office/drawing/2014/main" id="{BCC6B258-C8C3-4641-BBC9-3E9C20F92B5B}"/>
              </a:ext>
            </a:extLst>
          </p:cNvPr>
          <p:cNvPicPr>
            <a:picLocks noChangeAspect="1"/>
          </p:cNvPicPr>
          <p:nvPr/>
        </p:nvPicPr>
        <p:blipFill>
          <a:blip r:embed="rId2"/>
          <a:srcRect l="30063" r="31832" b="6"/>
          <a:stretch/>
        </p:blipFill>
        <p:spPr>
          <a:xfrm>
            <a:off x="8251982" y="986787"/>
            <a:ext cx="3294253" cy="4862633"/>
          </a:xfrm>
          <a:prstGeom prst="rect">
            <a:avLst/>
          </a:prstGeom>
        </p:spPr>
      </p:pic>
    </p:spTree>
    <p:extLst>
      <p:ext uri="{BB962C8B-B14F-4D97-AF65-F5344CB8AC3E}">
        <p14:creationId xmlns:p14="http://schemas.microsoft.com/office/powerpoint/2010/main" val="3258941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6781A7F-E460-2A05-0557-553BC222DF2D}"/>
              </a:ext>
            </a:extLst>
          </p:cNvPr>
          <p:cNvSpPr>
            <a:spLocks noGrp="1"/>
          </p:cNvSpPr>
          <p:nvPr>
            <p:ph type="title"/>
          </p:nvPr>
        </p:nvSpPr>
        <p:spPr>
          <a:xfrm>
            <a:off x="481932" y="2374862"/>
            <a:ext cx="3084844" cy="2103875"/>
          </a:xfrm>
        </p:spPr>
        <p:txBody>
          <a:bodyPr>
            <a:noAutofit/>
          </a:bodyPr>
          <a:lstStyle/>
          <a:p>
            <a:r>
              <a:rPr lang="en-US" sz="3600" b="1" dirty="0">
                <a:solidFill>
                  <a:schemeClr val="bg1"/>
                </a:solidFill>
                <a:latin typeface="Calibri"/>
                <a:ea typeface="Calibri"/>
                <a:cs typeface="Calibri"/>
              </a:rPr>
              <a:t>Paper 2: Socio-cultural influences and well-being in physical activity and sport</a:t>
            </a:r>
            <a:endParaRPr lang="en-US" sz="3600" dirty="0">
              <a:solidFill>
                <a:schemeClr val="bg1"/>
              </a:solidFill>
              <a:ea typeface="Calibri Light" panose="020F0302020204030204"/>
              <a:cs typeface="Calibri Light" panose="020F0302020204030204"/>
            </a:endParaRPr>
          </a:p>
        </p:txBody>
      </p:sp>
      <p:sp>
        <p:nvSpPr>
          <p:cNvPr id="17" name="Rectangle 16">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Content Placeholder 4">
            <a:extLst>
              <a:ext uri="{FF2B5EF4-FFF2-40B4-BE49-F238E27FC236}">
                <a16:creationId xmlns:a16="http://schemas.microsoft.com/office/drawing/2014/main" id="{DB078210-7BCB-C81A-63E1-F3FB34A09E4C}"/>
              </a:ext>
            </a:extLst>
          </p:cNvPr>
          <p:cNvGraphicFramePr>
            <a:graphicFrameLocks/>
          </p:cNvGraphicFramePr>
          <p:nvPr>
            <p:extLst>
              <p:ext uri="{D42A27DB-BD31-4B8C-83A1-F6EECF244321}">
                <p14:modId xmlns:p14="http://schemas.microsoft.com/office/powerpoint/2010/main" val="1460275631"/>
              </p:ext>
            </p:extLst>
          </p:nvPr>
        </p:nvGraphicFramePr>
        <p:xfrm>
          <a:off x="4742017" y="1293909"/>
          <a:ext cx="6798082" cy="3626611"/>
        </p:xfrm>
        <a:graphic>
          <a:graphicData uri="http://schemas.openxmlformats.org/drawingml/2006/table">
            <a:tbl>
              <a:tblPr firstRow="1" bandRow="1">
                <a:tableStyleId>{5C22544A-7EE6-4342-B048-85BDC9FD1C3A}</a:tableStyleId>
              </a:tblPr>
              <a:tblGrid>
                <a:gridCol w="6798082">
                  <a:extLst>
                    <a:ext uri="{9D8B030D-6E8A-4147-A177-3AD203B41FA5}">
                      <a16:colId xmlns:a16="http://schemas.microsoft.com/office/drawing/2014/main" val="2895749733"/>
                    </a:ext>
                  </a:extLst>
                </a:gridCol>
              </a:tblGrid>
              <a:tr h="1382809">
                <a:tc>
                  <a:txBody>
                    <a:bodyPr/>
                    <a:lstStyle/>
                    <a:p>
                      <a:pPr algn="l" fontAlgn="t">
                        <a:lnSpc>
                          <a:spcPts val="1800"/>
                        </a:lnSpc>
                      </a:pPr>
                      <a:r>
                        <a:rPr lang="en-US" sz="1700" b="1" dirty="0">
                          <a:solidFill>
                            <a:schemeClr val="tx1"/>
                          </a:solidFill>
                          <a:effectLst/>
                        </a:rPr>
                        <a:t>What's assessed</a:t>
                      </a:r>
                      <a:endParaRPr lang="en-US" sz="1700" dirty="0">
                        <a:solidFill>
                          <a:schemeClr val="tx1"/>
                        </a:solidFill>
                        <a:effectLst/>
                      </a:endParaRPr>
                    </a:p>
                    <a:p>
                      <a:pPr algn="l" fontAlgn="t">
                        <a:buFont typeface="Arial" panose="020B0604020202020204" pitchFamily="34" charset="0"/>
                        <a:buChar char="•"/>
                      </a:pPr>
                      <a:r>
                        <a:rPr lang="en-US" sz="1700" b="0" dirty="0">
                          <a:solidFill>
                            <a:schemeClr val="tx1"/>
                          </a:solidFill>
                          <a:effectLst/>
                        </a:rPr>
                        <a:t>Sports psychology</a:t>
                      </a:r>
                    </a:p>
                    <a:p>
                      <a:pPr algn="l" fontAlgn="t">
                        <a:buFont typeface="Arial" panose="020B0604020202020204" pitchFamily="34" charset="0"/>
                        <a:buChar char="•"/>
                      </a:pPr>
                      <a:r>
                        <a:rPr lang="en-US" sz="1700" b="0" dirty="0">
                          <a:solidFill>
                            <a:schemeClr val="tx1"/>
                          </a:solidFill>
                          <a:effectLst/>
                        </a:rPr>
                        <a:t>Socio-cultural influences</a:t>
                      </a:r>
                    </a:p>
                    <a:p>
                      <a:pPr algn="l" fontAlgn="t">
                        <a:buFont typeface="Arial" panose="020B0604020202020204" pitchFamily="34" charset="0"/>
                        <a:buChar char="•"/>
                      </a:pPr>
                      <a:r>
                        <a:rPr lang="en-US" sz="1700" b="0" dirty="0">
                          <a:solidFill>
                            <a:schemeClr val="tx1"/>
                          </a:solidFill>
                          <a:effectLst/>
                        </a:rPr>
                        <a:t>Health, fitness and well-being</a:t>
                      </a:r>
                    </a:p>
                    <a:p>
                      <a:pPr algn="l" fontAlgn="t">
                        <a:buFont typeface="Arial" panose="020B0604020202020204" pitchFamily="34" charset="0"/>
                        <a:buChar char="•"/>
                      </a:pPr>
                      <a:r>
                        <a:rPr lang="en-US" sz="1700" b="0" dirty="0">
                          <a:solidFill>
                            <a:schemeClr val="tx1"/>
                          </a:solidFill>
                          <a:effectLst/>
                        </a:rPr>
                        <a:t>Use of data</a:t>
                      </a:r>
                    </a:p>
                  </a:txBody>
                  <a:tcPr marL="86969" marR="86969" marT="43485" marB="43485">
                    <a:lnL w="19050" cap="flat" cmpd="sng" algn="ctr">
                      <a:solidFill>
                        <a:srgbClr val="D067B2"/>
                      </a:solidFill>
                      <a:prstDash val="solid"/>
                      <a:round/>
                      <a:headEnd type="none" w="med" len="med"/>
                      <a:tailEnd type="none" w="med" len="med"/>
                    </a:lnL>
                    <a:lnR w="19050" cap="flat" cmpd="sng" algn="ctr">
                      <a:solidFill>
                        <a:srgbClr val="D067B2"/>
                      </a:solidFill>
                      <a:prstDash val="solid"/>
                      <a:round/>
                      <a:headEnd type="none" w="med" len="med"/>
                      <a:tailEnd type="none" w="med" len="med"/>
                    </a:lnR>
                    <a:lnT w="19050" cap="flat" cmpd="sng" algn="ctr">
                      <a:solidFill>
                        <a:srgbClr val="D067B2"/>
                      </a:solidFill>
                      <a:prstDash val="solid"/>
                      <a:round/>
                      <a:headEnd type="none" w="med" len="med"/>
                      <a:tailEnd type="none" w="med" len="med"/>
                    </a:lnT>
                    <a:lnB w="19050" cap="flat" cmpd="sng" algn="ctr">
                      <a:solidFill>
                        <a:srgbClr val="7067B2"/>
                      </a:solidFill>
                      <a:prstDash val="solid"/>
                      <a:round/>
                      <a:headEnd type="none" w="med" len="med"/>
                      <a:tailEnd type="none" w="med" len="med"/>
                    </a:lnB>
                    <a:solidFill>
                      <a:srgbClr val="F4F4F4"/>
                    </a:solidFill>
                  </a:tcPr>
                </a:tc>
                <a:extLst>
                  <a:ext uri="{0D108BD9-81ED-4DB2-BD59-A6C34878D82A}">
                    <a16:rowId xmlns:a16="http://schemas.microsoft.com/office/drawing/2014/main" val="1380150745"/>
                  </a:ext>
                </a:extLst>
              </a:tr>
              <a:tr h="1121901">
                <a:tc>
                  <a:txBody>
                    <a:bodyPr/>
                    <a:lstStyle/>
                    <a:p>
                      <a:pPr algn="l" fontAlgn="t">
                        <a:lnSpc>
                          <a:spcPts val="1800"/>
                        </a:lnSpc>
                      </a:pPr>
                      <a:r>
                        <a:rPr lang="en-US" sz="1700" b="1" dirty="0">
                          <a:effectLst/>
                        </a:rPr>
                        <a:t>How it's assessed</a:t>
                      </a:r>
                      <a:endParaRPr lang="en-US" sz="1700" dirty="0">
                        <a:effectLst/>
                      </a:endParaRPr>
                    </a:p>
                    <a:p>
                      <a:pPr algn="l" fontAlgn="t">
                        <a:buFont typeface="Arial" panose="020B0604020202020204" pitchFamily="34" charset="0"/>
                        <a:buChar char="•"/>
                      </a:pPr>
                      <a:r>
                        <a:rPr lang="en-US" sz="1700" dirty="0">
                          <a:effectLst/>
                        </a:rPr>
                        <a:t>Written exam: 1 hour 15 minutes</a:t>
                      </a:r>
                    </a:p>
                    <a:p>
                      <a:pPr algn="l" fontAlgn="t">
                        <a:buFont typeface="Arial" panose="020B0604020202020204" pitchFamily="34" charset="0"/>
                        <a:buChar char="•"/>
                      </a:pPr>
                      <a:r>
                        <a:rPr lang="en-US" sz="1700" dirty="0">
                          <a:effectLst/>
                        </a:rPr>
                        <a:t>78 marks</a:t>
                      </a:r>
                    </a:p>
                    <a:p>
                      <a:pPr algn="l" fontAlgn="t">
                        <a:buFont typeface="Arial" panose="020B0604020202020204" pitchFamily="34" charset="0"/>
                        <a:buChar char="•"/>
                      </a:pPr>
                      <a:r>
                        <a:rPr lang="en-US" sz="1700" dirty="0">
                          <a:effectLst/>
                        </a:rPr>
                        <a:t>30% of GCSE</a:t>
                      </a:r>
                    </a:p>
                  </a:txBody>
                  <a:tcPr marL="86969" marR="86969" marT="43485" marB="43485">
                    <a:lnL w="19050" cap="flat" cmpd="sng" algn="ctr">
                      <a:solidFill>
                        <a:srgbClr val="7067B2"/>
                      </a:solidFill>
                      <a:prstDash val="solid"/>
                      <a:round/>
                      <a:headEnd type="none" w="med" len="med"/>
                      <a:tailEnd type="none" w="med" len="med"/>
                    </a:lnL>
                    <a:lnR w="19050" cap="flat" cmpd="sng" algn="ctr">
                      <a:solidFill>
                        <a:srgbClr val="7067B2"/>
                      </a:solidFill>
                      <a:prstDash val="solid"/>
                      <a:round/>
                      <a:headEnd type="none" w="med" len="med"/>
                      <a:tailEnd type="none" w="med" len="med"/>
                    </a:lnR>
                    <a:lnT w="19050" cap="flat" cmpd="sng" algn="ctr">
                      <a:solidFill>
                        <a:srgbClr val="7067B2"/>
                      </a:solidFill>
                      <a:prstDash val="solid"/>
                      <a:round/>
                      <a:headEnd type="none" w="med" len="med"/>
                      <a:tailEnd type="none" w="med" len="med"/>
                    </a:lnT>
                    <a:lnB w="19050" cap="flat" cmpd="sng" algn="ctr">
                      <a:solidFill>
                        <a:srgbClr val="7067B2"/>
                      </a:solidFill>
                      <a:prstDash val="solid"/>
                      <a:round/>
                      <a:headEnd type="none" w="med" len="med"/>
                      <a:tailEnd type="none" w="med" len="med"/>
                    </a:lnB>
                    <a:solidFill>
                      <a:srgbClr val="F4F4F4"/>
                    </a:solidFill>
                  </a:tcPr>
                </a:tc>
                <a:extLst>
                  <a:ext uri="{0D108BD9-81ED-4DB2-BD59-A6C34878D82A}">
                    <a16:rowId xmlns:a16="http://schemas.microsoft.com/office/drawing/2014/main" val="2448696568"/>
                  </a:ext>
                </a:extLst>
              </a:tr>
              <a:tr h="1121901">
                <a:tc>
                  <a:txBody>
                    <a:bodyPr/>
                    <a:lstStyle/>
                    <a:p>
                      <a:pPr algn="l" fontAlgn="t">
                        <a:lnSpc>
                          <a:spcPts val="1800"/>
                        </a:lnSpc>
                      </a:pPr>
                      <a:r>
                        <a:rPr lang="en-US" sz="1700" b="1" dirty="0">
                          <a:effectLst/>
                        </a:rPr>
                        <a:t>Questions</a:t>
                      </a:r>
                      <a:endParaRPr lang="en-US" sz="1700" dirty="0">
                        <a:effectLst/>
                      </a:endParaRPr>
                    </a:p>
                    <a:p>
                      <a:pPr algn="l" fontAlgn="t">
                        <a:buFont typeface="Arial" panose="020B0604020202020204" pitchFamily="34" charset="0"/>
                        <a:buChar char="•"/>
                      </a:pPr>
                      <a:r>
                        <a:rPr lang="en-US" sz="1700" dirty="0">
                          <a:effectLst/>
                        </a:rPr>
                        <a:t>Answer all questions.</a:t>
                      </a:r>
                    </a:p>
                    <a:p>
                      <a:pPr algn="l" fontAlgn="t">
                        <a:buFont typeface="Arial" panose="020B0604020202020204" pitchFamily="34" charset="0"/>
                        <a:buChar char="•"/>
                      </a:pPr>
                      <a:r>
                        <a:rPr lang="en-US" sz="1700" dirty="0">
                          <a:effectLst/>
                        </a:rPr>
                        <a:t>A mixture of multiple choice/objective test questions, short answer questions and extended answer questions.</a:t>
                      </a:r>
                    </a:p>
                  </a:txBody>
                  <a:tcPr marL="86969" marR="86969" marT="43485" marB="43485">
                    <a:lnL w="19050" cap="flat" cmpd="sng" algn="ctr">
                      <a:solidFill>
                        <a:srgbClr val="7067B2"/>
                      </a:solidFill>
                      <a:prstDash val="solid"/>
                      <a:round/>
                      <a:headEnd type="none" w="med" len="med"/>
                      <a:tailEnd type="none" w="med" len="med"/>
                    </a:lnL>
                    <a:lnR w="19050" cap="flat" cmpd="sng" algn="ctr">
                      <a:solidFill>
                        <a:srgbClr val="7067B2"/>
                      </a:solidFill>
                      <a:prstDash val="solid"/>
                      <a:round/>
                      <a:headEnd type="none" w="med" len="med"/>
                      <a:tailEnd type="none" w="med" len="med"/>
                    </a:lnR>
                    <a:lnT w="19050" cap="flat" cmpd="sng" algn="ctr">
                      <a:solidFill>
                        <a:srgbClr val="7067B2"/>
                      </a:solidFill>
                      <a:prstDash val="solid"/>
                      <a:round/>
                      <a:headEnd type="none" w="med" len="med"/>
                      <a:tailEnd type="none" w="med" len="med"/>
                    </a:lnT>
                    <a:lnB w="19050" cap="flat" cmpd="sng" algn="ctr">
                      <a:solidFill>
                        <a:srgbClr val="7067B2"/>
                      </a:solidFill>
                      <a:prstDash val="solid"/>
                      <a:round/>
                      <a:headEnd type="none" w="med" len="med"/>
                      <a:tailEnd type="none" w="med" len="med"/>
                    </a:lnB>
                    <a:solidFill>
                      <a:srgbClr val="F4F4F4"/>
                    </a:solidFill>
                  </a:tcPr>
                </a:tc>
                <a:extLst>
                  <a:ext uri="{0D108BD9-81ED-4DB2-BD59-A6C34878D82A}">
                    <a16:rowId xmlns:a16="http://schemas.microsoft.com/office/drawing/2014/main" val="3843112842"/>
                  </a:ext>
                </a:extLst>
              </a:tr>
            </a:tbl>
          </a:graphicData>
        </a:graphic>
      </p:graphicFrame>
    </p:spTree>
    <p:extLst>
      <p:ext uri="{BB962C8B-B14F-4D97-AF65-F5344CB8AC3E}">
        <p14:creationId xmlns:p14="http://schemas.microsoft.com/office/powerpoint/2010/main" val="1134508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EE378F3-9642-471B-8215-AA3288422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405F82-F7FB-4124-AE2B-3D69A007C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8AACEBE-52F2-59FA-3E52-F558E4BFF5BF}"/>
              </a:ext>
            </a:extLst>
          </p:cNvPr>
          <p:cNvSpPr>
            <a:spLocks noGrp="1"/>
          </p:cNvSpPr>
          <p:nvPr>
            <p:ph type="title"/>
          </p:nvPr>
        </p:nvSpPr>
        <p:spPr>
          <a:xfrm>
            <a:off x="199581" y="99300"/>
            <a:ext cx="5403828" cy="747926"/>
          </a:xfrm>
        </p:spPr>
        <p:txBody>
          <a:bodyPr>
            <a:normAutofit/>
          </a:bodyPr>
          <a:lstStyle/>
          <a:p>
            <a:r>
              <a:rPr lang="en-US" sz="4000" dirty="0">
                <a:solidFill>
                  <a:srgbClr val="FFFFFF"/>
                </a:solidFill>
                <a:ea typeface="Calibri Light"/>
                <a:cs typeface="Calibri Light"/>
              </a:rPr>
              <a:t>Paper 2 topics </a:t>
            </a:r>
            <a:endParaRPr lang="en-US" sz="4000" dirty="0">
              <a:solidFill>
                <a:srgbClr val="FFFFFF"/>
              </a:solidFill>
            </a:endParaRPr>
          </a:p>
        </p:txBody>
      </p:sp>
      <p:sp>
        <p:nvSpPr>
          <p:cNvPr id="3" name="Content Placeholder 2">
            <a:extLst>
              <a:ext uri="{FF2B5EF4-FFF2-40B4-BE49-F238E27FC236}">
                <a16:creationId xmlns:a16="http://schemas.microsoft.com/office/drawing/2014/main" id="{ADC131C1-C221-CFAA-3D4A-CAE3CE0A0D86}"/>
              </a:ext>
            </a:extLst>
          </p:cNvPr>
          <p:cNvSpPr>
            <a:spLocks noGrp="1"/>
          </p:cNvSpPr>
          <p:nvPr>
            <p:ph idx="1"/>
          </p:nvPr>
        </p:nvSpPr>
        <p:spPr>
          <a:xfrm>
            <a:off x="199580" y="983701"/>
            <a:ext cx="7021773" cy="5802968"/>
          </a:xfrm>
        </p:spPr>
        <p:txBody>
          <a:bodyPr vert="horz" lIns="0" tIns="45720" rIns="0" bIns="45720" rtlCol="0" anchor="t">
            <a:normAutofit/>
          </a:bodyPr>
          <a:lstStyle/>
          <a:p>
            <a:endParaRPr lang="en-US" sz="1800" b="1" u="sng" dirty="0">
              <a:solidFill>
                <a:srgbClr val="FFFFFF"/>
              </a:solidFill>
              <a:ea typeface="Calibri" panose="020F0502020204030204"/>
              <a:cs typeface="Calibri" panose="020F0502020204030204"/>
            </a:endParaRPr>
          </a:p>
          <a:p>
            <a:pPr marL="0" indent="0"/>
            <a:endParaRPr lang="en-US" sz="500" b="1" u="sng">
              <a:solidFill>
                <a:srgbClr val="FFFFFF"/>
              </a:solidFill>
              <a:ea typeface="Calibri"/>
              <a:cs typeface="Calibri"/>
            </a:endParaRPr>
          </a:p>
          <a:p>
            <a:endParaRPr lang="en-US" sz="500">
              <a:solidFill>
                <a:srgbClr val="FFFFFF"/>
              </a:solidFill>
              <a:ea typeface="Calibri"/>
              <a:cs typeface="Calibri"/>
            </a:endParaRPr>
          </a:p>
        </p:txBody>
      </p:sp>
      <p:sp>
        <p:nvSpPr>
          <p:cNvPr id="26" name="Rectangle 25">
            <a:extLst>
              <a:ext uri="{FF2B5EF4-FFF2-40B4-BE49-F238E27FC236}">
                <a16:creationId xmlns:a16="http://schemas.microsoft.com/office/drawing/2014/main" id="{AAAE29FD-C3A6-46E4-BF94-132A4C4EE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Chemical formulas are written on paper">
            <a:extLst>
              <a:ext uri="{FF2B5EF4-FFF2-40B4-BE49-F238E27FC236}">
                <a16:creationId xmlns:a16="http://schemas.microsoft.com/office/drawing/2014/main" id="{BCC6B258-C8C3-4641-BBC9-3E9C20F92B5B}"/>
              </a:ext>
            </a:extLst>
          </p:cNvPr>
          <p:cNvPicPr>
            <a:picLocks noChangeAspect="1"/>
          </p:cNvPicPr>
          <p:nvPr/>
        </p:nvPicPr>
        <p:blipFill>
          <a:blip r:embed="rId2"/>
          <a:srcRect l="30063" r="31832" b="6"/>
          <a:stretch/>
        </p:blipFill>
        <p:spPr>
          <a:xfrm>
            <a:off x="8251982" y="986787"/>
            <a:ext cx="3294253" cy="4862633"/>
          </a:xfrm>
          <a:prstGeom prst="rect">
            <a:avLst/>
          </a:prstGeom>
        </p:spPr>
      </p:pic>
      <p:sp>
        <p:nvSpPr>
          <p:cNvPr id="4" name="TextBox 3">
            <a:extLst>
              <a:ext uri="{FF2B5EF4-FFF2-40B4-BE49-F238E27FC236}">
                <a16:creationId xmlns:a16="http://schemas.microsoft.com/office/drawing/2014/main" id="{2F4DFF82-4788-6274-C27F-76CC648F64B3}"/>
              </a:ext>
            </a:extLst>
          </p:cNvPr>
          <p:cNvSpPr txBox="1"/>
          <p:nvPr/>
        </p:nvSpPr>
        <p:spPr>
          <a:xfrm>
            <a:off x="271397" y="991644"/>
            <a:ext cx="6889315"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u="sng" dirty="0">
                <a:solidFill>
                  <a:schemeClr val="bg1"/>
                </a:solidFill>
              </a:rPr>
              <a:t>4. </a:t>
            </a:r>
            <a:r>
              <a:rPr lang="en-US" b="1" u="sng" dirty="0">
                <a:solidFill>
                  <a:schemeClr val="bg1"/>
                </a:solidFill>
              </a:rPr>
              <a:t>Sports Psychology</a:t>
            </a:r>
            <a:endParaRPr lang="en-US" u="sng">
              <a:solidFill>
                <a:schemeClr val="bg1"/>
              </a:solidFill>
              <a:ea typeface="Calibri"/>
              <a:cs typeface="Calibri"/>
            </a:endParaRPr>
          </a:p>
          <a:p>
            <a:pPr>
              <a:lnSpc>
                <a:spcPct val="150000"/>
              </a:lnSpc>
            </a:pPr>
            <a:r>
              <a:rPr lang="en-US" sz="1400" b="1" dirty="0">
                <a:solidFill>
                  <a:schemeClr val="bg1"/>
                </a:solidFill>
                <a:ea typeface="+mn-lt"/>
                <a:cs typeface="+mn-lt"/>
              </a:rPr>
              <a:t>Skill classification:</a:t>
            </a:r>
            <a:r>
              <a:rPr lang="en-US" sz="1400" dirty="0">
                <a:solidFill>
                  <a:schemeClr val="bg1"/>
                </a:solidFill>
                <a:ea typeface="+mn-lt"/>
                <a:cs typeface="+mn-lt"/>
              </a:rPr>
              <a:t> Basic/complex, open/closed.</a:t>
            </a:r>
            <a:endParaRPr lang="en-US" sz="1400">
              <a:solidFill>
                <a:schemeClr val="bg1"/>
              </a:solidFill>
              <a:ea typeface="Calibri"/>
              <a:cs typeface="Calibri"/>
            </a:endParaRPr>
          </a:p>
          <a:p>
            <a:pPr>
              <a:lnSpc>
                <a:spcPct val="150000"/>
              </a:lnSpc>
            </a:pPr>
            <a:r>
              <a:rPr lang="en-US" sz="1400" b="1" dirty="0">
                <a:solidFill>
                  <a:schemeClr val="bg1"/>
                </a:solidFill>
                <a:ea typeface="+mn-lt"/>
                <a:cs typeface="+mn-lt"/>
              </a:rPr>
              <a:t>Goal setting:</a:t>
            </a:r>
            <a:r>
              <a:rPr lang="en-US" sz="1400" dirty="0">
                <a:solidFill>
                  <a:schemeClr val="bg1"/>
                </a:solidFill>
                <a:ea typeface="+mn-lt"/>
                <a:cs typeface="+mn-lt"/>
              </a:rPr>
              <a:t> SMART targets (Specific, Measurable, Achievable, Relevant, Time-bound).</a:t>
            </a:r>
            <a:endParaRPr lang="en-US" sz="1400">
              <a:solidFill>
                <a:schemeClr val="bg1"/>
              </a:solidFill>
              <a:ea typeface="Calibri"/>
              <a:cs typeface="Calibri"/>
            </a:endParaRPr>
          </a:p>
          <a:p>
            <a:pPr>
              <a:lnSpc>
                <a:spcPct val="150000"/>
              </a:lnSpc>
            </a:pPr>
            <a:r>
              <a:rPr lang="en-US" sz="1400" b="1" dirty="0">
                <a:solidFill>
                  <a:schemeClr val="bg1"/>
                </a:solidFill>
                <a:ea typeface="+mn-lt"/>
                <a:cs typeface="+mn-lt"/>
              </a:rPr>
              <a:t>Mental preparation:</a:t>
            </a:r>
            <a:r>
              <a:rPr lang="en-US" sz="1400" dirty="0">
                <a:solidFill>
                  <a:schemeClr val="bg1"/>
                </a:solidFill>
                <a:ea typeface="+mn-lt"/>
                <a:cs typeface="+mn-lt"/>
              </a:rPr>
              <a:t> Arousal, anxiety management, and motivation.</a:t>
            </a:r>
            <a:endParaRPr lang="en-US" sz="1400">
              <a:solidFill>
                <a:schemeClr val="bg1"/>
              </a:solidFill>
              <a:ea typeface="Calibri"/>
              <a:cs typeface="Calibri"/>
            </a:endParaRPr>
          </a:p>
          <a:p>
            <a:pPr>
              <a:lnSpc>
                <a:spcPct val="150000"/>
              </a:lnSpc>
            </a:pPr>
            <a:r>
              <a:rPr lang="en-US" sz="1400" b="1" dirty="0">
                <a:solidFill>
                  <a:schemeClr val="bg1"/>
                </a:solidFill>
                <a:ea typeface="+mn-lt"/>
                <a:cs typeface="+mn-lt"/>
              </a:rPr>
              <a:t>Feedback and guidance:</a:t>
            </a:r>
            <a:r>
              <a:rPr lang="en-US" sz="1400" dirty="0">
                <a:solidFill>
                  <a:schemeClr val="bg1"/>
                </a:solidFill>
                <a:ea typeface="+mn-lt"/>
                <a:cs typeface="+mn-lt"/>
              </a:rPr>
              <a:t> Intrinsic/extrinsic and verbal/visual/manual/mechanical methods.</a:t>
            </a:r>
            <a:endParaRPr lang="en-US" sz="1400">
              <a:solidFill>
                <a:schemeClr val="bg1"/>
              </a:solidFill>
              <a:ea typeface="Calibri"/>
              <a:cs typeface="Calibri"/>
            </a:endParaRPr>
          </a:p>
          <a:p>
            <a:pPr>
              <a:lnSpc>
                <a:spcPct val="150000"/>
              </a:lnSpc>
            </a:pPr>
            <a:endParaRPr lang="en-US" sz="1400" dirty="0">
              <a:solidFill>
                <a:schemeClr val="bg1"/>
              </a:solidFill>
            </a:endParaRPr>
          </a:p>
          <a:p>
            <a:pPr>
              <a:lnSpc>
                <a:spcPct val="150000"/>
              </a:lnSpc>
            </a:pPr>
            <a:r>
              <a:rPr lang="en-US" u="sng" dirty="0">
                <a:solidFill>
                  <a:schemeClr val="bg1"/>
                </a:solidFill>
              </a:rPr>
              <a:t>5. </a:t>
            </a:r>
            <a:r>
              <a:rPr lang="en-US" b="1" u="sng" dirty="0">
                <a:solidFill>
                  <a:schemeClr val="bg1"/>
                </a:solidFill>
              </a:rPr>
              <a:t>Socio-cultural Influences</a:t>
            </a:r>
            <a:endParaRPr lang="en-US" u="sng">
              <a:solidFill>
                <a:schemeClr val="bg1"/>
              </a:solidFill>
              <a:ea typeface="Calibri"/>
              <a:cs typeface="Calibri"/>
            </a:endParaRPr>
          </a:p>
          <a:p>
            <a:pPr>
              <a:lnSpc>
                <a:spcPct val="150000"/>
              </a:lnSpc>
            </a:pPr>
            <a:r>
              <a:rPr lang="en-US" sz="1400" b="1" dirty="0">
                <a:solidFill>
                  <a:schemeClr val="bg1"/>
                </a:solidFill>
                <a:ea typeface="+mn-lt"/>
                <a:cs typeface="+mn-lt"/>
              </a:rPr>
              <a:t>Participation factors:</a:t>
            </a:r>
            <a:r>
              <a:rPr lang="en-US" sz="1400" dirty="0">
                <a:solidFill>
                  <a:schemeClr val="bg1"/>
                </a:solidFill>
                <a:ea typeface="+mn-lt"/>
                <a:cs typeface="+mn-lt"/>
              </a:rPr>
              <a:t> Gender, ethnicity, age, and socio-economic influences.</a:t>
            </a:r>
            <a:endParaRPr lang="en-US" sz="1400">
              <a:solidFill>
                <a:schemeClr val="bg1"/>
              </a:solidFill>
              <a:ea typeface="Calibri"/>
              <a:cs typeface="Calibri"/>
            </a:endParaRPr>
          </a:p>
          <a:p>
            <a:pPr>
              <a:lnSpc>
                <a:spcPct val="150000"/>
              </a:lnSpc>
            </a:pPr>
            <a:r>
              <a:rPr lang="en-US" sz="1400" b="1" err="1">
                <a:solidFill>
                  <a:schemeClr val="bg1"/>
                </a:solidFill>
                <a:ea typeface="+mn-lt"/>
                <a:cs typeface="+mn-lt"/>
              </a:rPr>
              <a:t>Commercialisation</a:t>
            </a:r>
            <a:r>
              <a:rPr lang="en-US" sz="1400" b="1" dirty="0">
                <a:solidFill>
                  <a:schemeClr val="bg1"/>
                </a:solidFill>
                <a:ea typeface="+mn-lt"/>
                <a:cs typeface="+mn-lt"/>
              </a:rPr>
              <a:t> and media:</a:t>
            </a:r>
            <a:r>
              <a:rPr lang="en-US" sz="1400" dirty="0">
                <a:solidFill>
                  <a:schemeClr val="bg1"/>
                </a:solidFill>
                <a:ea typeface="+mn-lt"/>
                <a:cs typeface="+mn-lt"/>
              </a:rPr>
              <a:t> Sponsorship, media coverage, and its impact on sport.</a:t>
            </a:r>
            <a:endParaRPr lang="en-US" sz="1400">
              <a:solidFill>
                <a:schemeClr val="bg1"/>
              </a:solidFill>
              <a:ea typeface="Calibri"/>
              <a:cs typeface="Calibri"/>
            </a:endParaRPr>
          </a:p>
          <a:p>
            <a:pPr>
              <a:lnSpc>
                <a:spcPct val="150000"/>
              </a:lnSpc>
            </a:pPr>
            <a:r>
              <a:rPr lang="en-US" sz="1400" b="1" dirty="0">
                <a:solidFill>
                  <a:schemeClr val="bg1"/>
                </a:solidFill>
                <a:ea typeface="+mn-lt"/>
                <a:cs typeface="+mn-lt"/>
              </a:rPr>
              <a:t>Ethical issues:</a:t>
            </a:r>
            <a:r>
              <a:rPr lang="en-US" sz="1400" dirty="0">
                <a:solidFill>
                  <a:schemeClr val="bg1"/>
                </a:solidFill>
                <a:ea typeface="+mn-lt"/>
                <a:cs typeface="+mn-lt"/>
              </a:rPr>
              <a:t> Sportsmanship, gamesmanship, and the use of performance-enhancing drugs.</a:t>
            </a:r>
            <a:endParaRPr lang="en-US" sz="1400">
              <a:solidFill>
                <a:schemeClr val="bg1"/>
              </a:solidFill>
              <a:ea typeface="Calibri"/>
              <a:cs typeface="Calibri"/>
            </a:endParaRPr>
          </a:p>
          <a:p>
            <a:pPr>
              <a:lnSpc>
                <a:spcPct val="150000"/>
              </a:lnSpc>
            </a:pPr>
            <a:endParaRPr lang="en-US" sz="1400" dirty="0">
              <a:solidFill>
                <a:schemeClr val="bg1"/>
              </a:solidFill>
            </a:endParaRPr>
          </a:p>
          <a:p>
            <a:pPr>
              <a:lnSpc>
                <a:spcPct val="150000"/>
              </a:lnSpc>
            </a:pPr>
            <a:r>
              <a:rPr lang="en-US" u="sng" dirty="0">
                <a:solidFill>
                  <a:schemeClr val="bg1"/>
                </a:solidFill>
              </a:rPr>
              <a:t>6. </a:t>
            </a:r>
            <a:r>
              <a:rPr lang="en-US" b="1" u="sng" dirty="0">
                <a:solidFill>
                  <a:schemeClr val="bg1"/>
                </a:solidFill>
              </a:rPr>
              <a:t>Health, Fitness, and Well-being</a:t>
            </a:r>
            <a:endParaRPr lang="en-US">
              <a:solidFill>
                <a:schemeClr val="bg1"/>
              </a:solidFill>
              <a:ea typeface="Calibri"/>
              <a:cs typeface="Calibri"/>
            </a:endParaRPr>
          </a:p>
          <a:p>
            <a:pPr>
              <a:lnSpc>
                <a:spcPct val="150000"/>
              </a:lnSpc>
            </a:pPr>
            <a:r>
              <a:rPr lang="en-US" sz="1400" b="1" dirty="0">
                <a:solidFill>
                  <a:schemeClr val="bg1"/>
                </a:solidFill>
                <a:ea typeface="+mn-lt"/>
                <a:cs typeface="+mn-lt"/>
              </a:rPr>
              <a:t>Diet and nutrition:</a:t>
            </a:r>
            <a:r>
              <a:rPr lang="en-US" sz="1400" dirty="0">
                <a:solidFill>
                  <a:schemeClr val="bg1"/>
                </a:solidFill>
                <a:ea typeface="+mn-lt"/>
                <a:cs typeface="+mn-lt"/>
              </a:rPr>
              <a:t> Macronutrients, micronutrients, hydration, and their role in performance.</a:t>
            </a:r>
            <a:endParaRPr lang="en-US" sz="1400">
              <a:solidFill>
                <a:schemeClr val="bg1"/>
              </a:solidFill>
              <a:ea typeface="Calibri"/>
              <a:cs typeface="Calibri"/>
            </a:endParaRPr>
          </a:p>
          <a:p>
            <a:pPr>
              <a:lnSpc>
                <a:spcPct val="150000"/>
              </a:lnSpc>
            </a:pPr>
            <a:r>
              <a:rPr lang="en-US" sz="1400" b="1" dirty="0">
                <a:solidFill>
                  <a:schemeClr val="bg1"/>
                </a:solidFill>
                <a:ea typeface="+mn-lt"/>
                <a:cs typeface="+mn-lt"/>
              </a:rPr>
              <a:t>Lifestyle choices:</a:t>
            </a:r>
            <a:r>
              <a:rPr lang="en-US" sz="1400" dirty="0">
                <a:solidFill>
                  <a:schemeClr val="bg1"/>
                </a:solidFill>
                <a:ea typeface="+mn-lt"/>
                <a:cs typeface="+mn-lt"/>
              </a:rPr>
              <a:t> Effects of smoking, alcohol, and sleep on performance and health.</a:t>
            </a:r>
            <a:endParaRPr lang="en-US" sz="1400">
              <a:solidFill>
                <a:schemeClr val="bg1"/>
              </a:solidFill>
              <a:ea typeface="Calibri"/>
              <a:cs typeface="Calibri"/>
            </a:endParaRPr>
          </a:p>
          <a:p>
            <a:pPr>
              <a:lnSpc>
                <a:spcPct val="150000"/>
              </a:lnSpc>
            </a:pPr>
            <a:r>
              <a:rPr lang="en-US" sz="1400" b="1" dirty="0">
                <a:solidFill>
                  <a:schemeClr val="bg1"/>
                </a:solidFill>
                <a:ea typeface="+mn-lt"/>
                <a:cs typeface="+mn-lt"/>
              </a:rPr>
              <a:t>Sedentary lifestyle risks:</a:t>
            </a:r>
            <a:r>
              <a:rPr lang="en-US" sz="1400" dirty="0">
                <a:solidFill>
                  <a:schemeClr val="bg1"/>
                </a:solidFill>
                <a:ea typeface="+mn-lt"/>
                <a:cs typeface="+mn-lt"/>
              </a:rPr>
              <a:t> Obesity, diabetes, and other health issues.</a:t>
            </a:r>
            <a:endParaRPr lang="en-US" sz="1400" dirty="0">
              <a:solidFill>
                <a:schemeClr val="bg1"/>
              </a:solidFill>
              <a:ea typeface="Calibri"/>
              <a:cs typeface="Calibri"/>
            </a:endParaRPr>
          </a:p>
          <a:p>
            <a:pPr algn="l"/>
            <a:endParaRPr lang="en-US" dirty="0">
              <a:solidFill>
                <a:schemeClr val="bg1"/>
              </a:solidFill>
              <a:ea typeface="Calibri"/>
              <a:cs typeface="Calibri"/>
            </a:endParaRPr>
          </a:p>
        </p:txBody>
      </p:sp>
    </p:spTree>
    <p:extLst>
      <p:ext uri="{BB962C8B-B14F-4D97-AF65-F5344CB8AC3E}">
        <p14:creationId xmlns:p14="http://schemas.microsoft.com/office/powerpoint/2010/main" val="2003786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9B784E5-9F77-4D6E-8F80-479132F8A114}"/>
              </a:ext>
            </a:extLst>
          </p:cNvPr>
          <p:cNvSpPr>
            <a:spLocks noGrp="1"/>
          </p:cNvSpPr>
          <p:nvPr>
            <p:ph type="title"/>
          </p:nvPr>
        </p:nvSpPr>
        <p:spPr>
          <a:xfrm>
            <a:off x="481932" y="2552314"/>
            <a:ext cx="3084844" cy="2103875"/>
          </a:xfrm>
        </p:spPr>
        <p:txBody>
          <a:bodyPr>
            <a:noAutofit/>
          </a:bodyPr>
          <a:lstStyle/>
          <a:p>
            <a:r>
              <a:rPr lang="en-US" sz="3600" b="1" dirty="0">
                <a:solidFill>
                  <a:srgbClr val="FFFFFF"/>
                </a:solidFill>
                <a:latin typeface="Calibri"/>
                <a:ea typeface="Calibri"/>
                <a:cs typeface="Calibri"/>
              </a:rPr>
              <a:t>Non-exam assessment: Practical performance in physical activity and sport</a:t>
            </a:r>
            <a:endParaRPr lang="en-US" sz="3600" dirty="0">
              <a:ea typeface="Calibri Light" panose="020F0302020204030204"/>
              <a:cs typeface="Calibri Light" panose="020F0302020204030204"/>
            </a:endParaRPr>
          </a:p>
        </p:txBody>
      </p:sp>
      <p:sp>
        <p:nvSpPr>
          <p:cNvPr id="17" name="Rectangle 16">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Content Placeholder 4">
            <a:extLst>
              <a:ext uri="{FF2B5EF4-FFF2-40B4-BE49-F238E27FC236}">
                <a16:creationId xmlns:a16="http://schemas.microsoft.com/office/drawing/2014/main" id="{6B01ECA4-2512-B9DC-D44E-F39E7CCD1386}"/>
              </a:ext>
            </a:extLst>
          </p:cNvPr>
          <p:cNvGraphicFramePr>
            <a:graphicFrameLocks/>
          </p:cNvGraphicFramePr>
          <p:nvPr>
            <p:extLst>
              <p:ext uri="{D42A27DB-BD31-4B8C-83A1-F6EECF244321}">
                <p14:modId xmlns:p14="http://schemas.microsoft.com/office/powerpoint/2010/main" val="1178980287"/>
              </p:ext>
            </p:extLst>
          </p:nvPr>
        </p:nvGraphicFramePr>
        <p:xfrm>
          <a:off x="4742017" y="877501"/>
          <a:ext cx="6798082" cy="4484961"/>
        </p:xfrm>
        <a:graphic>
          <a:graphicData uri="http://schemas.openxmlformats.org/drawingml/2006/table">
            <a:tbl>
              <a:tblPr firstRow="1" bandRow="1">
                <a:tableStyleId>{5C22544A-7EE6-4342-B048-85BDC9FD1C3A}</a:tableStyleId>
              </a:tblPr>
              <a:tblGrid>
                <a:gridCol w="6798082">
                  <a:extLst>
                    <a:ext uri="{9D8B030D-6E8A-4147-A177-3AD203B41FA5}">
                      <a16:colId xmlns:a16="http://schemas.microsoft.com/office/drawing/2014/main" val="3303203964"/>
                    </a:ext>
                  </a:extLst>
                </a:gridCol>
              </a:tblGrid>
              <a:tr h="1578506">
                <a:tc>
                  <a:txBody>
                    <a:bodyPr/>
                    <a:lstStyle/>
                    <a:p>
                      <a:pPr algn="l" fontAlgn="t">
                        <a:lnSpc>
                          <a:spcPts val="1800"/>
                        </a:lnSpc>
                      </a:pPr>
                      <a:r>
                        <a:rPr lang="en-US" sz="1600" b="1" dirty="0">
                          <a:solidFill>
                            <a:schemeClr val="tx1"/>
                          </a:solidFill>
                          <a:effectLst/>
                        </a:rPr>
                        <a:t>What's assessed</a:t>
                      </a:r>
                      <a:endParaRPr lang="en-US" sz="1600" dirty="0">
                        <a:solidFill>
                          <a:schemeClr val="tx1"/>
                        </a:solidFill>
                        <a:effectLst/>
                      </a:endParaRPr>
                    </a:p>
                    <a:p>
                      <a:pPr algn="l" fontAlgn="t">
                        <a:buFont typeface="Arial" panose="020B0604020202020204" pitchFamily="34" charset="0"/>
                        <a:buChar char="•"/>
                      </a:pPr>
                      <a:r>
                        <a:rPr lang="en-US" sz="1600" b="0" dirty="0">
                          <a:solidFill>
                            <a:schemeClr val="tx1"/>
                          </a:solidFill>
                          <a:effectLst/>
                        </a:rPr>
                        <a:t>Practical performance in three different physical activities in the role of player/performer (one in a team activity, one in an individual activity and a third in either a team or in an individual activity).</a:t>
                      </a:r>
                    </a:p>
                    <a:p>
                      <a:pPr algn="l" fontAlgn="t">
                        <a:buFont typeface="Arial" panose="020B0604020202020204" pitchFamily="34" charset="0"/>
                        <a:buChar char="•"/>
                      </a:pPr>
                      <a:r>
                        <a:rPr lang="en-US" sz="1600" b="0" dirty="0">
                          <a:solidFill>
                            <a:schemeClr val="tx1"/>
                          </a:solidFill>
                          <a:effectLst/>
                        </a:rPr>
                        <a:t>Analysis and evaluation of performance to bring about improvement in one activity.</a:t>
                      </a:r>
                    </a:p>
                  </a:txBody>
                  <a:tcPr marL="83519" marR="83519" marT="41759" marB="41759">
                    <a:lnL w="19050" cap="flat" cmpd="sng" algn="ctr">
                      <a:solidFill>
                        <a:srgbClr val="10D3B2"/>
                      </a:solidFill>
                      <a:prstDash val="solid"/>
                      <a:round/>
                      <a:headEnd type="none" w="med" len="med"/>
                      <a:tailEnd type="none" w="med" len="med"/>
                    </a:lnL>
                    <a:lnR w="19050" cap="flat" cmpd="sng" algn="ctr">
                      <a:solidFill>
                        <a:srgbClr val="10D3B2"/>
                      </a:solidFill>
                      <a:prstDash val="solid"/>
                      <a:round/>
                      <a:headEnd type="none" w="med" len="med"/>
                      <a:tailEnd type="none" w="med" len="med"/>
                    </a:lnR>
                    <a:lnT w="19050" cap="flat" cmpd="sng" algn="ctr">
                      <a:solidFill>
                        <a:srgbClr val="10D3B2"/>
                      </a:solidFill>
                      <a:prstDash val="solid"/>
                      <a:round/>
                      <a:headEnd type="none" w="med" len="med"/>
                      <a:tailEnd type="none" w="med" len="med"/>
                    </a:lnT>
                    <a:lnB w="19050" cap="flat" cmpd="sng" algn="ctr">
                      <a:solidFill>
                        <a:srgbClr val="B0CFB2"/>
                      </a:solidFill>
                      <a:prstDash val="solid"/>
                      <a:round/>
                      <a:headEnd type="none" w="med" len="med"/>
                      <a:tailEnd type="none" w="med" len="med"/>
                    </a:lnB>
                    <a:solidFill>
                      <a:srgbClr val="F4F4F4"/>
                    </a:solidFill>
                  </a:tcPr>
                </a:tc>
                <a:extLst>
                  <a:ext uri="{0D108BD9-81ED-4DB2-BD59-A6C34878D82A}">
                    <a16:rowId xmlns:a16="http://schemas.microsoft.com/office/drawing/2014/main" val="3686024071"/>
                  </a:ext>
                </a:extLst>
              </a:tr>
              <a:tr h="1327949">
                <a:tc>
                  <a:txBody>
                    <a:bodyPr/>
                    <a:lstStyle/>
                    <a:p>
                      <a:pPr algn="l" fontAlgn="t">
                        <a:lnSpc>
                          <a:spcPts val="1800"/>
                        </a:lnSpc>
                      </a:pPr>
                      <a:r>
                        <a:rPr lang="en-US" sz="1600" b="1" dirty="0">
                          <a:effectLst/>
                        </a:rPr>
                        <a:t>How it's assessed</a:t>
                      </a:r>
                      <a:endParaRPr lang="en-US" sz="1600" dirty="0">
                        <a:effectLst/>
                      </a:endParaRPr>
                    </a:p>
                    <a:p>
                      <a:pPr algn="l" fontAlgn="t">
                        <a:buFont typeface="Arial" panose="020B0604020202020204" pitchFamily="34" charset="0"/>
                        <a:buChar char="•"/>
                      </a:pPr>
                      <a:r>
                        <a:rPr lang="en-US" sz="1600" dirty="0">
                          <a:effectLst/>
                        </a:rPr>
                        <a:t>Assessed by teachers</a:t>
                      </a:r>
                    </a:p>
                    <a:p>
                      <a:pPr algn="l" fontAlgn="t">
                        <a:buFont typeface="Arial" panose="020B0604020202020204" pitchFamily="34" charset="0"/>
                        <a:buChar char="•"/>
                      </a:pPr>
                      <a:r>
                        <a:rPr lang="en-US" sz="1600" dirty="0">
                          <a:effectLst/>
                        </a:rPr>
                        <a:t>Moderated by AQA</a:t>
                      </a:r>
                    </a:p>
                    <a:p>
                      <a:pPr algn="l" fontAlgn="t">
                        <a:buFont typeface="Arial" panose="020B0604020202020204" pitchFamily="34" charset="0"/>
                        <a:buChar char="•"/>
                      </a:pPr>
                      <a:r>
                        <a:rPr lang="en-US" sz="1600" dirty="0">
                          <a:effectLst/>
                        </a:rPr>
                        <a:t>100 marks</a:t>
                      </a:r>
                    </a:p>
                    <a:p>
                      <a:pPr algn="l" fontAlgn="t">
                        <a:buFont typeface="Arial" panose="020B0604020202020204" pitchFamily="34" charset="0"/>
                        <a:buChar char="•"/>
                      </a:pPr>
                      <a:r>
                        <a:rPr lang="en-US" sz="1600" dirty="0">
                          <a:effectLst/>
                        </a:rPr>
                        <a:t>40% of GCSE</a:t>
                      </a:r>
                    </a:p>
                  </a:txBody>
                  <a:tcPr marL="83519" marR="83519" marT="41759" marB="41759">
                    <a:lnL w="19050" cap="flat" cmpd="sng" algn="ctr">
                      <a:solidFill>
                        <a:srgbClr val="B0CFB2"/>
                      </a:solidFill>
                      <a:prstDash val="solid"/>
                      <a:round/>
                      <a:headEnd type="none" w="med" len="med"/>
                      <a:tailEnd type="none" w="med" len="med"/>
                    </a:lnL>
                    <a:lnR w="19050" cap="flat" cmpd="sng" algn="ctr">
                      <a:solidFill>
                        <a:srgbClr val="B0CFB2"/>
                      </a:solidFill>
                      <a:prstDash val="solid"/>
                      <a:round/>
                      <a:headEnd type="none" w="med" len="med"/>
                      <a:tailEnd type="none" w="med" len="med"/>
                    </a:lnR>
                    <a:lnT w="19050" cap="flat" cmpd="sng" algn="ctr">
                      <a:solidFill>
                        <a:srgbClr val="B0CFB2"/>
                      </a:solidFill>
                      <a:prstDash val="solid"/>
                      <a:round/>
                      <a:headEnd type="none" w="med" len="med"/>
                      <a:tailEnd type="none" w="med" len="med"/>
                    </a:lnT>
                    <a:lnB w="19050" cap="flat" cmpd="sng" algn="ctr">
                      <a:solidFill>
                        <a:srgbClr val="50CCB2"/>
                      </a:solidFill>
                      <a:prstDash val="solid"/>
                      <a:round/>
                      <a:headEnd type="none" w="med" len="med"/>
                      <a:tailEnd type="none" w="med" len="med"/>
                    </a:lnB>
                    <a:solidFill>
                      <a:srgbClr val="F4F4F4"/>
                    </a:solidFill>
                  </a:tcPr>
                </a:tc>
                <a:extLst>
                  <a:ext uri="{0D108BD9-81ED-4DB2-BD59-A6C34878D82A}">
                    <a16:rowId xmlns:a16="http://schemas.microsoft.com/office/drawing/2014/main" val="3526889855"/>
                  </a:ext>
                </a:extLst>
              </a:tr>
              <a:tr h="1578506">
                <a:tc>
                  <a:txBody>
                    <a:bodyPr/>
                    <a:lstStyle/>
                    <a:p>
                      <a:pPr algn="l" fontAlgn="t">
                        <a:lnSpc>
                          <a:spcPts val="1800"/>
                        </a:lnSpc>
                      </a:pPr>
                      <a:r>
                        <a:rPr lang="en-US" sz="1600" b="1" dirty="0">
                          <a:effectLst/>
                        </a:rPr>
                        <a:t>Questions</a:t>
                      </a:r>
                      <a:endParaRPr lang="en-US" sz="1600" dirty="0">
                        <a:effectLst/>
                      </a:endParaRPr>
                    </a:p>
                    <a:p>
                      <a:pPr algn="l" fontAlgn="t">
                        <a:buFont typeface="Arial" panose="020B0604020202020204" pitchFamily="34" charset="0"/>
                        <a:buChar char="•"/>
                      </a:pPr>
                      <a:r>
                        <a:rPr lang="en-US" sz="1600" dirty="0">
                          <a:effectLst/>
                        </a:rPr>
                        <a:t>For each of their three activities, students will be assessed in skills in progressive drills (10 marks per activity) and in the full context (15 marks per activity).</a:t>
                      </a:r>
                    </a:p>
                    <a:p>
                      <a:pPr algn="l" fontAlgn="t">
                        <a:buFont typeface="Arial" panose="020B0604020202020204" pitchFamily="34" charset="0"/>
                        <a:buChar char="•"/>
                      </a:pPr>
                      <a:r>
                        <a:rPr lang="en-US" sz="1600" dirty="0">
                          <a:effectLst/>
                        </a:rPr>
                        <a:t>Students will be assessed on their analysis (15 marks) and evaluation (10 marks) of performance to bring about improvement in one activity.</a:t>
                      </a:r>
                    </a:p>
                  </a:txBody>
                  <a:tcPr marL="83519" marR="83519" marT="41759" marB="41759">
                    <a:lnL w="19050" cap="flat" cmpd="sng" algn="ctr">
                      <a:solidFill>
                        <a:srgbClr val="50CCB2"/>
                      </a:solidFill>
                      <a:prstDash val="solid"/>
                      <a:round/>
                      <a:headEnd type="none" w="med" len="med"/>
                      <a:tailEnd type="none" w="med" len="med"/>
                    </a:lnL>
                    <a:lnR w="19050" cap="flat" cmpd="sng" algn="ctr">
                      <a:solidFill>
                        <a:srgbClr val="50CCB2"/>
                      </a:solidFill>
                      <a:prstDash val="solid"/>
                      <a:round/>
                      <a:headEnd type="none" w="med" len="med"/>
                      <a:tailEnd type="none" w="med" len="med"/>
                    </a:lnR>
                    <a:lnT w="19050" cap="flat" cmpd="sng" algn="ctr">
                      <a:solidFill>
                        <a:srgbClr val="50CCB2"/>
                      </a:solidFill>
                      <a:prstDash val="solid"/>
                      <a:round/>
                      <a:headEnd type="none" w="med" len="med"/>
                      <a:tailEnd type="none" w="med" len="med"/>
                    </a:lnT>
                    <a:lnB w="19050" cap="flat" cmpd="sng" algn="ctr">
                      <a:solidFill>
                        <a:srgbClr val="50CCB2"/>
                      </a:solidFill>
                      <a:prstDash val="solid"/>
                      <a:round/>
                      <a:headEnd type="none" w="med" len="med"/>
                      <a:tailEnd type="none" w="med" len="med"/>
                    </a:lnB>
                    <a:solidFill>
                      <a:srgbClr val="F4F4F4"/>
                    </a:solidFill>
                  </a:tcPr>
                </a:tc>
                <a:extLst>
                  <a:ext uri="{0D108BD9-81ED-4DB2-BD59-A6C34878D82A}">
                    <a16:rowId xmlns:a16="http://schemas.microsoft.com/office/drawing/2014/main" val="1403748393"/>
                  </a:ext>
                </a:extLst>
              </a:tr>
            </a:tbl>
          </a:graphicData>
        </a:graphic>
      </p:graphicFrame>
    </p:spTree>
    <p:extLst>
      <p:ext uri="{BB962C8B-B14F-4D97-AF65-F5344CB8AC3E}">
        <p14:creationId xmlns:p14="http://schemas.microsoft.com/office/powerpoint/2010/main" val="169232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E63E-D701-4AE4-B8AD-5B337BF90D11}"/>
              </a:ext>
            </a:extLst>
          </p:cNvPr>
          <p:cNvSpPr>
            <a:spLocks noGrp="1"/>
          </p:cNvSpPr>
          <p:nvPr>
            <p:ph type="title"/>
          </p:nvPr>
        </p:nvSpPr>
        <p:spPr/>
        <p:txBody>
          <a:bodyPr/>
          <a:lstStyle/>
          <a:p>
            <a:r>
              <a:rPr lang="en-GB" b="1" dirty="0">
                <a:solidFill>
                  <a:srgbClr val="002639"/>
                </a:solidFill>
              </a:rPr>
              <a:t>Practical Assessment</a:t>
            </a:r>
          </a:p>
        </p:txBody>
      </p:sp>
      <p:sp>
        <p:nvSpPr>
          <p:cNvPr id="3" name="Content Placeholder 2">
            <a:extLst>
              <a:ext uri="{FF2B5EF4-FFF2-40B4-BE49-F238E27FC236}">
                <a16:creationId xmlns:a16="http://schemas.microsoft.com/office/drawing/2014/main" id="{44EF8AEF-9F9A-431D-BFF7-57D80DEB8371}"/>
              </a:ext>
            </a:extLst>
          </p:cNvPr>
          <p:cNvSpPr>
            <a:spLocks noGrp="1"/>
          </p:cNvSpPr>
          <p:nvPr>
            <p:ph idx="1"/>
          </p:nvPr>
        </p:nvSpPr>
        <p:spPr/>
        <p:txBody>
          <a:bodyPr vert="horz" lIns="0" tIns="45720" rIns="0" bIns="45720" rtlCol="0" anchor="t">
            <a:normAutofit lnSpcReduction="10000"/>
          </a:bodyPr>
          <a:lstStyle/>
          <a:p>
            <a:r>
              <a:rPr lang="en-GB" b="1" dirty="0">
                <a:cs typeface="Calibri"/>
              </a:rPr>
              <a:t>Non-Exam Assessment (NEA) FAQs:</a:t>
            </a:r>
          </a:p>
          <a:p>
            <a:r>
              <a:rPr lang="en-GB" dirty="0">
                <a:cs typeface="Calibri"/>
              </a:rPr>
              <a:t>-Pupils cannot be assessed in the same sport in both the team and individual format of the sport (e.g. either tennis doubles (team) or tennis singles (individual) – not both)</a:t>
            </a:r>
          </a:p>
          <a:p>
            <a:r>
              <a:rPr lang="en-GB">
                <a:ea typeface="Calibri"/>
                <a:cs typeface="Calibri"/>
              </a:rPr>
              <a:t>-I would strongly advise that students are able to competitvely play in all 3 chosen sports</a:t>
            </a:r>
            <a:endParaRPr lang="en-GB" dirty="0">
              <a:cs typeface="Calibri"/>
            </a:endParaRPr>
          </a:p>
          <a:p>
            <a:r>
              <a:rPr lang="en-GB" dirty="0">
                <a:cs typeface="Calibri"/>
              </a:rPr>
              <a:t>-If pupils chose to be assessed in a sport that is not a core sport at Seaford College (e.g. skiing, football, trampolining, etc.), the pupil is responsible for gathering footage on which they will be assessed (pupils will be issued with assessment criteria for each sport)</a:t>
            </a:r>
          </a:p>
          <a:p>
            <a:r>
              <a:rPr lang="en-GB" dirty="0">
                <a:cs typeface="Calibri"/>
              </a:rPr>
              <a:t>-In the core sports that Seaford College offers (e.g. cricket, netball, rugby, etc.), pupils will undergo ongoing assessment over the two years by their GCSE PE teachers, team coaches and Heads of Sport</a:t>
            </a:r>
          </a:p>
          <a:p>
            <a:r>
              <a:rPr lang="en-GB" dirty="0">
                <a:cs typeface="Calibri"/>
              </a:rPr>
              <a:t>-All off-site footage that has been gathered is due by the end of Autumn Term/start of Spring Term in Year 11</a:t>
            </a:r>
          </a:p>
        </p:txBody>
      </p:sp>
    </p:spTree>
    <p:extLst>
      <p:ext uri="{BB962C8B-B14F-4D97-AF65-F5344CB8AC3E}">
        <p14:creationId xmlns:p14="http://schemas.microsoft.com/office/powerpoint/2010/main" val="754154816"/>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FF3600"/>
      </a:accent1>
      <a:accent2>
        <a:srgbClr val="002639"/>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bc262b2-0396-429a-90c9-e187502e50ed">
      <Terms xmlns="http://schemas.microsoft.com/office/infopath/2007/PartnerControls"/>
    </lcf76f155ced4ddcb4097134ff3c332f>
    <TaxCatchAll xmlns="8fd9eb0e-5c3a-4d9c-bb3e-49f394cfd5a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0B535B756C624EA3F6D27116DBAF34" ma:contentTypeVersion="16" ma:contentTypeDescription="Create a new document." ma:contentTypeScope="" ma:versionID="1f2fbd3d3eac8ef7a0e750f161ccce7a">
  <xsd:schema xmlns:xsd="http://www.w3.org/2001/XMLSchema" xmlns:xs="http://www.w3.org/2001/XMLSchema" xmlns:p="http://schemas.microsoft.com/office/2006/metadata/properties" xmlns:ns2="fbc262b2-0396-429a-90c9-e187502e50ed" xmlns:ns3="8fd9eb0e-5c3a-4d9c-bb3e-49f394cfd5a0" targetNamespace="http://schemas.microsoft.com/office/2006/metadata/properties" ma:root="true" ma:fieldsID="7351af733be9713b036ce24a0fae9136" ns2:_="" ns3:_="">
    <xsd:import namespace="fbc262b2-0396-429a-90c9-e187502e50ed"/>
    <xsd:import namespace="8fd9eb0e-5c3a-4d9c-bb3e-49f394cfd5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c262b2-0396-429a-90c9-e187502e50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0ece5b-179d-48e2-9708-9a259965f001"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d9eb0e-5c3a-4d9c-bb3e-49f394cfd5a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dd526b-62cb-4584-86e7-7e32baab79a0}" ma:internalName="TaxCatchAll" ma:showField="CatchAllData" ma:web="8fd9eb0e-5c3a-4d9c-bb3e-49f394cfd5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9CDF4B-FC54-4E16-8C8D-E949506AD9CB}">
  <ds:schemaRefs>
    <ds:schemaRef ds:uri="http://schemas.microsoft.com/sharepoint/v3/contenttype/forms"/>
  </ds:schemaRefs>
</ds:datastoreItem>
</file>

<file path=customXml/itemProps2.xml><?xml version="1.0" encoding="utf-8"?>
<ds:datastoreItem xmlns:ds="http://schemas.openxmlformats.org/officeDocument/2006/customXml" ds:itemID="{0F6B65B4-E9AB-4B20-8A2B-43DCF8A6DF89}">
  <ds:schemaRefs>
    <ds:schemaRef ds:uri="http://purl.org/dc/elements/1.1/"/>
    <ds:schemaRef ds:uri="24914d07-bc07-4613-9271-54ef3b0ace56"/>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www.w3.org/XML/1998/namespace"/>
    <ds:schemaRef ds:uri="6da0c990-7347-417e-bbe3-2dec38f5ff1c"/>
    <ds:schemaRef ds:uri="http://schemas.microsoft.com/office/2006/metadata/properties"/>
    <ds:schemaRef ds:uri="http://purl.org/dc/terms/"/>
    <ds:schemaRef ds:uri="711579ee-2fd4-4e46-9264-f149d240f688"/>
    <ds:schemaRef ds:uri="298bf06c-2a49-433a-94d3-635aec4e099b"/>
  </ds:schemaRefs>
</ds:datastoreItem>
</file>

<file path=customXml/itemProps3.xml><?xml version="1.0" encoding="utf-8"?>
<ds:datastoreItem xmlns:ds="http://schemas.openxmlformats.org/officeDocument/2006/customXml" ds:itemID="{26C6EBE2-4818-4169-8B54-115A2F4AA253}"/>
</file>

<file path=docProps/app.xml><?xml version="1.0" encoding="utf-8"?>
<Properties xmlns="http://schemas.openxmlformats.org/officeDocument/2006/extended-properties" xmlns:vt="http://schemas.openxmlformats.org/officeDocument/2006/docPropsVTypes">
  <Template>Retrospect</Template>
  <TotalTime>215</TotalTime>
  <Words>1053</Words>
  <Application>Microsoft Office PowerPoint</Application>
  <PresentationFormat>Widescreen</PresentationFormat>
  <Paragraphs>180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Retrospect</vt:lpstr>
      <vt:lpstr>GCSE PE</vt:lpstr>
      <vt:lpstr>Why should you choose it?</vt:lpstr>
      <vt:lpstr>Course content</vt:lpstr>
      <vt:lpstr>Paper 1: The human body and movement in physical activity and sport </vt:lpstr>
      <vt:lpstr>Paper 1 topics </vt:lpstr>
      <vt:lpstr>Paper 2: Socio-cultural influences and well-being in physical activity and sport</vt:lpstr>
      <vt:lpstr>Paper 2 topics </vt:lpstr>
      <vt:lpstr>Non-exam assessment: Practical performance in physical activity and sport</vt:lpstr>
      <vt:lpstr>Practical Assessment</vt:lpstr>
      <vt:lpstr>List of activities for practical component assessment</vt:lpstr>
      <vt:lpstr>Timeline of the course</vt:lpstr>
      <vt:lpstr>Previous Results</vt:lpstr>
      <vt:lpstr>Additional Resources/Support</vt:lpstr>
      <vt:lpstr>Expectations of students</vt:lpstr>
      <vt:lpstr>Early Research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Maths</dc:title>
  <dc:creator>Sebastian d'Agar</dc:creator>
  <cp:lastModifiedBy>Tom Cobb</cp:lastModifiedBy>
  <cp:revision>439</cp:revision>
  <dcterms:created xsi:type="dcterms:W3CDTF">2020-11-12T13:48:05Z</dcterms:created>
  <dcterms:modified xsi:type="dcterms:W3CDTF">2025-01-06T17:19:21Z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0x010100C10B535B756C624EA3F6D27116DBAF34</vt:lpwstr>
  </property>
  <property fmtid="{D5CDD505-2E9C-101B-9397-08002B2CF9AE}" pid="3" name="MediaServiceImageTags">
    <vt:lpwstr/>
  </property>
</Properties>
</file>