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63" r:id="rId7"/>
    <p:sldId id="257" r:id="rId8"/>
    <p:sldId id="258" r:id="rId9"/>
    <p:sldId id="259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8F4D"/>
    <a:srgbClr val="002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Rich" userId="d951d836-8786-4f61-b715-85d9972fdf13" providerId="ADAL" clId="{1031A22F-5199-440C-A168-3FFE7915C354}"/>
    <pc:docChg chg="undo custSel addSld delSld modSld">
      <pc:chgData name="Kevin Rich" userId="d951d836-8786-4f61-b715-85d9972fdf13" providerId="ADAL" clId="{1031A22F-5199-440C-A168-3FFE7915C354}" dt="2021-10-15T15:33:20.344" v="1589" actId="20577"/>
      <pc:docMkLst>
        <pc:docMk/>
      </pc:docMkLst>
      <pc:sldChg chg="modSp modTransition">
        <pc:chgData name="Kevin Rich" userId="d951d836-8786-4f61-b715-85d9972fdf13" providerId="ADAL" clId="{1031A22F-5199-440C-A168-3FFE7915C354}" dt="2021-10-15T15:21:44.112" v="1491"/>
        <pc:sldMkLst>
          <pc:docMk/>
          <pc:sldMk cId="3448409034" sldId="256"/>
        </pc:sldMkLst>
        <pc:spChg chg="mod">
          <ac:chgData name="Kevin Rich" userId="d951d836-8786-4f61-b715-85d9972fdf13" providerId="ADAL" clId="{1031A22F-5199-440C-A168-3FFE7915C354}" dt="2021-10-15T08:06:50.417" v="54" actId="20577"/>
          <ac:spMkLst>
            <pc:docMk/>
            <pc:sldMk cId="3448409034" sldId="256"/>
            <ac:spMk id="2" creationId="{C3C1EB52-682C-4291-BCB6-A797BA54D034}"/>
          </ac:spMkLst>
        </pc:spChg>
        <pc:spChg chg="mod">
          <ac:chgData name="Kevin Rich" userId="d951d836-8786-4f61-b715-85d9972fdf13" providerId="ADAL" clId="{1031A22F-5199-440C-A168-3FFE7915C354}" dt="2021-10-15T08:05:23.520" v="25" actId="20577"/>
          <ac:spMkLst>
            <pc:docMk/>
            <pc:sldMk cId="3448409034" sldId="256"/>
            <ac:spMk id="3" creationId="{E4B50FBD-BBB8-411D-966E-8547ED085CA1}"/>
          </ac:spMkLst>
        </pc:spChg>
      </pc:sldChg>
      <pc:sldChg chg="modSp">
        <pc:chgData name="Kevin Rich" userId="d951d836-8786-4f61-b715-85d9972fdf13" providerId="ADAL" clId="{1031A22F-5199-440C-A168-3FFE7915C354}" dt="2021-10-15T12:41:55.743" v="1479" actId="27636"/>
        <pc:sldMkLst>
          <pc:docMk/>
          <pc:sldMk cId="4075895983" sldId="257"/>
        </pc:sldMkLst>
        <pc:spChg chg="mod">
          <ac:chgData name="Kevin Rich" userId="d951d836-8786-4f61-b715-85d9972fdf13" providerId="ADAL" clId="{1031A22F-5199-440C-A168-3FFE7915C354}" dt="2021-10-15T12:41:55.743" v="1479" actId="27636"/>
          <ac:spMkLst>
            <pc:docMk/>
            <pc:sldMk cId="4075895983" sldId="257"/>
            <ac:spMk id="3" creationId="{41C47D32-4C1A-4E82-B66F-88112D3937CD}"/>
          </ac:spMkLst>
        </pc:spChg>
      </pc:sldChg>
      <pc:sldChg chg="modSp">
        <pc:chgData name="Kevin Rich" userId="d951d836-8786-4f61-b715-85d9972fdf13" providerId="ADAL" clId="{1031A22F-5199-440C-A168-3FFE7915C354}" dt="2021-10-15T15:28:08.886" v="1522"/>
        <pc:sldMkLst>
          <pc:docMk/>
          <pc:sldMk cId="4166125320" sldId="258"/>
        </pc:sldMkLst>
        <pc:spChg chg="mod">
          <ac:chgData name="Kevin Rich" userId="d951d836-8786-4f61-b715-85d9972fdf13" providerId="ADAL" clId="{1031A22F-5199-440C-A168-3FFE7915C354}" dt="2021-10-15T15:28:08.886" v="1522"/>
          <ac:spMkLst>
            <pc:docMk/>
            <pc:sldMk cId="4166125320" sldId="258"/>
            <ac:spMk id="3" creationId="{44EF8AEF-9F9A-431D-BFF7-57D80DEB8371}"/>
          </ac:spMkLst>
        </pc:spChg>
      </pc:sldChg>
      <pc:sldChg chg="addSp delSp modSp modTransition modAnim">
        <pc:chgData name="Kevin Rich" userId="d951d836-8786-4f61-b715-85d9972fdf13" providerId="ADAL" clId="{1031A22F-5199-440C-A168-3FFE7915C354}" dt="2021-10-15T15:31:14.443" v="1559" actId="1076"/>
        <pc:sldMkLst>
          <pc:docMk/>
          <pc:sldMk cId="4267549589" sldId="260"/>
        </pc:sldMkLst>
        <pc:spChg chg="mod">
          <ac:chgData name="Kevin Rich" userId="d951d836-8786-4f61-b715-85d9972fdf13" providerId="ADAL" clId="{1031A22F-5199-440C-A168-3FFE7915C354}" dt="2021-10-15T15:28:52.374" v="1531" actId="1076"/>
          <ac:spMkLst>
            <pc:docMk/>
            <pc:sldMk cId="4267549589" sldId="260"/>
            <ac:spMk id="2" creationId="{BFE6D47E-881D-45CE-A689-9E44B16D6431}"/>
          </ac:spMkLst>
        </pc:spChg>
        <pc:spChg chg="mod">
          <ac:chgData name="Kevin Rich" userId="d951d836-8786-4f61-b715-85d9972fdf13" providerId="ADAL" clId="{1031A22F-5199-440C-A168-3FFE7915C354}" dt="2021-10-15T15:31:14.443" v="1559" actId="1076"/>
          <ac:spMkLst>
            <pc:docMk/>
            <pc:sldMk cId="4267549589" sldId="260"/>
            <ac:spMk id="3" creationId="{0B56B243-5B89-4BBB-87B0-1E8C788D7B46}"/>
          </ac:spMkLst>
        </pc:spChg>
        <pc:picChg chg="add del">
          <ac:chgData name="Kevin Rich" userId="d951d836-8786-4f61-b715-85d9972fdf13" providerId="ADAL" clId="{1031A22F-5199-440C-A168-3FFE7915C354}" dt="2021-10-15T15:30:48.917" v="1547"/>
          <ac:picMkLst>
            <pc:docMk/>
            <pc:sldMk cId="4267549589" sldId="260"/>
            <ac:picMk id="1026" creationId="{D40B4817-DE42-4B0D-B7E7-AA70C026E50D}"/>
          </ac:picMkLst>
        </pc:picChg>
        <pc:picChg chg="add mod">
          <ac:chgData name="Kevin Rich" userId="d951d836-8786-4f61-b715-85d9972fdf13" providerId="ADAL" clId="{1031A22F-5199-440C-A168-3FFE7915C354}" dt="2021-10-15T15:31:14.443" v="1559" actId="1076"/>
          <ac:picMkLst>
            <pc:docMk/>
            <pc:sldMk cId="4267549589" sldId="260"/>
            <ac:picMk id="1028" creationId="{A3F865CF-D596-4ACD-B4DF-57E8E3114150}"/>
          </ac:picMkLst>
        </pc:picChg>
      </pc:sldChg>
      <pc:sldChg chg="addSp delSp modSp add">
        <pc:chgData name="Kevin Rich" userId="d951d836-8786-4f61-b715-85d9972fdf13" providerId="ADAL" clId="{1031A22F-5199-440C-A168-3FFE7915C354}" dt="2021-10-15T15:33:20.344" v="1589" actId="20577"/>
        <pc:sldMkLst>
          <pc:docMk/>
          <pc:sldMk cId="2586350201" sldId="263"/>
        </pc:sldMkLst>
        <pc:spChg chg="add del mod">
          <ac:chgData name="Kevin Rich" userId="d951d836-8786-4f61-b715-85d9972fdf13" providerId="ADAL" clId="{1031A22F-5199-440C-A168-3FFE7915C354}" dt="2021-10-15T15:33:20.344" v="1589" actId="20577"/>
          <ac:spMkLst>
            <pc:docMk/>
            <pc:sldMk cId="2586350201" sldId="263"/>
            <ac:spMk id="2" creationId="{BFE6D47E-881D-45CE-A689-9E44B16D6431}"/>
          </ac:spMkLst>
        </pc:spChg>
        <pc:spChg chg="add del mod">
          <ac:chgData name="Kevin Rich" userId="d951d836-8786-4f61-b715-85d9972fdf13" providerId="ADAL" clId="{1031A22F-5199-440C-A168-3FFE7915C354}" dt="2021-10-15T15:33:07.459" v="1566" actId="767"/>
          <ac:spMkLst>
            <pc:docMk/>
            <pc:sldMk cId="2586350201" sldId="263"/>
            <ac:spMk id="4" creationId="{02414B27-E451-468B-A246-D2172BF978E1}"/>
          </ac:spMkLst>
        </pc:spChg>
      </pc:sldChg>
      <pc:sldChg chg="addSp delSp add del">
        <pc:chgData name="Kevin Rich" userId="d951d836-8786-4f61-b715-85d9972fdf13" providerId="ADAL" clId="{1031A22F-5199-440C-A168-3FFE7915C354}" dt="2021-10-15T15:30:50.917" v="1549"/>
        <pc:sldMkLst>
          <pc:docMk/>
          <pc:sldMk cId="3984553463" sldId="263"/>
        </pc:sldMkLst>
        <pc:picChg chg="add del">
          <ac:chgData name="Kevin Rich" userId="d951d836-8786-4f61-b715-85d9972fdf13" providerId="ADAL" clId="{1031A22F-5199-440C-A168-3FFE7915C354}" dt="2021-10-15T15:30:48.485" v="1546"/>
          <ac:picMkLst>
            <pc:docMk/>
            <pc:sldMk cId="3984553463" sldId="263"/>
            <ac:picMk id="2050" creationId="{7CEABD8D-787C-4782-AB26-3C7BE27B6D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DE137C-4EFC-4F97-8B64-E683E7900D8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98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DE137C-4EFC-4F97-8B64-E683E7900D8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>
                <a:solidFill>
                  <a:srgbClr val="002639"/>
                </a:solidFill>
                <a:latin typeface="Lucida Bright" panose="02040602050505020304" pitchFamily="18" charset="0"/>
              </a:rPr>
              <a:t>A Level Sociology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solidFill>
                  <a:srgbClr val="998F4D"/>
                </a:solidFill>
                <a:latin typeface="Lucida Bright" panose="02040602050505020304" pitchFamily="18" charset="0"/>
              </a:rPr>
              <a:t>Seaford college sixth form</a:t>
            </a:r>
          </a:p>
          <a:p>
            <a:r>
              <a:rPr lang="en-GB" sz="2000" dirty="0">
                <a:solidFill>
                  <a:srgbClr val="998F4D"/>
                </a:solidFill>
                <a:latin typeface="Lucida Bright" panose="02040602050505020304" pitchFamily="18" charset="0"/>
              </a:rPr>
              <a:t>Head of SOCIOLOGY – MR KEVIN RICH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81" y="192947"/>
            <a:ext cx="1381494" cy="15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002639"/>
                </a:solidFill>
                <a:latin typeface="Lucida Bright" panose="02040602050505020304" pitchFamily="18" charset="0"/>
              </a:rPr>
              <a:t>Why should you choose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B243-5B89-4BBB-87B0-1E8C788D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56334" y="2019120"/>
            <a:ext cx="11870059" cy="48388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pic>
        <p:nvPicPr>
          <p:cNvPr id="1028" name="Picture 4" descr="https://i2.wp.com/sumirnagar.com/wp-content/uploads/2021/09/Sociology_Word_Cloud_white-1.png?fit=650%2C331&amp;ssl=1">
            <a:extLst>
              <a:ext uri="{FF2B5EF4-FFF2-40B4-BE49-F238E27FC236}">
                <a16:creationId xmlns:a16="http://schemas.microsoft.com/office/drawing/2014/main" id="{A3F865CF-D596-4ACD-B4DF-57E8E3114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76" y="2025999"/>
            <a:ext cx="7446194" cy="379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54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819076" cy="1316419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002639"/>
                </a:solidFill>
                <a:latin typeface="Lucida Bright" panose="02040602050505020304" pitchFamily="18" charset="0"/>
              </a:rPr>
              <a:t>People, Culture and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B243-5B89-4BBB-87B0-1E8C788D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Lucida Bright" panose="02040602050505020304" pitchFamily="18" charset="0"/>
              </a:rPr>
              <a:t>  It provides a strong basis for future study in a wide range of academic subjects at degree level.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Lucida Bright" panose="02040602050505020304" pitchFamily="18" charset="0"/>
              </a:rPr>
              <a:t>  It helps us to think critically about the social world around us. This world seems to permeate our lives more than ever!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Lucida Bright" panose="02040602050505020304" pitchFamily="18" charset="0"/>
              </a:rPr>
              <a:t>  It stimulates an awareness of key social and cultural issues that affect society.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Lucida Bright" panose="02040602050505020304" pitchFamily="18" charset="0"/>
              </a:rPr>
              <a:t>  The topics of Education, Crime and Deviance and Education are of interest to us all and provide key points for intellectual discussion.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Lucida Bright" panose="02040602050505020304" pitchFamily="18" charset="0"/>
              </a:rPr>
              <a:t>  It provides a vehicle for developing essay writing skills, appreciating alternative viewpoints and drawing upon theoretical perspectives on contemporary issues.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Lucida Bright" panose="02040602050505020304" pitchFamily="18" charset="0"/>
              </a:rPr>
              <a:t>  It provides a different pathway from anything students have experienced to date.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Lucida Bright" panose="02040602050505020304" pitchFamily="18" charset="0"/>
              </a:rPr>
              <a:t>  It helps us to know how we might ‘fit in’. Gives us a basis to empathize with different    social groups. 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5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solidFill>
                  <a:srgbClr val="002639"/>
                </a:solidFill>
                <a:latin typeface="Lucida Bright" panose="02040602050505020304" pitchFamily="18" charset="0"/>
              </a:rPr>
              <a:t>Course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7D32-4C1A-4E82-B66F-88112D393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>
                <a:latin typeface="Lucida Bright" panose="02040602050505020304" pitchFamily="18" charset="0"/>
              </a:rPr>
              <a:t>Compulsory content: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Lucida Bright" panose="02040602050505020304" pitchFamily="18" charset="0"/>
              </a:rPr>
              <a:t>  Education with Theory and Methods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Lucida Bright" panose="02040602050505020304" pitchFamily="18" charset="0"/>
              </a:rPr>
              <a:t>  Crime and Deviance with Theory and Methods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8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latin typeface="Lucida Bright" panose="02040602050505020304" pitchFamily="18" charset="0"/>
              </a:rPr>
              <a:t>Options:</a:t>
            </a:r>
          </a:p>
          <a:p>
            <a:r>
              <a:rPr lang="en-GB" sz="1800" dirty="0">
                <a:latin typeface="Lucida Bright" panose="02040602050505020304" pitchFamily="18" charset="0"/>
              </a:rPr>
              <a:t>  </a:t>
            </a:r>
            <a:r>
              <a:rPr lang="en-GB" sz="1300" dirty="0"/>
              <a:t>the relationship of the family to the social structure and social change, with particular reference to the economy and to state policies</a:t>
            </a:r>
          </a:p>
          <a:p>
            <a:r>
              <a:rPr lang="en-GB" sz="1300" dirty="0"/>
              <a:t>changing patterns of marriage, cohabitation, separation, divorce, childbearing and the life course, including the sociology of personal life, and the diversity of contemporary family and household structures</a:t>
            </a:r>
          </a:p>
          <a:p>
            <a:r>
              <a:rPr lang="en-GB" sz="1300" dirty="0"/>
              <a:t>gender roles, domestic labour and power relationships within the family in contemporary society</a:t>
            </a:r>
          </a:p>
          <a:p>
            <a:r>
              <a:rPr lang="en-GB" sz="1300" dirty="0"/>
              <a:t>the nature of childhood, and changes in the status of children in the family and society</a:t>
            </a:r>
          </a:p>
          <a:p>
            <a:r>
              <a:rPr lang="en-GB" sz="1300" dirty="0"/>
              <a:t>demographic trends in the United Kingdom since 1900: birth rates, death rates, family size, life expectancy, ageing population, and migration and globalisation.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800" dirty="0">
              <a:latin typeface="Lucida Bright" panose="020406020505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18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GB" sz="18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9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F8AEF-9F9A-431D-BFF7-57D80DEB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12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Expectations of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8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Future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6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731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3600"/>
      </a:accent1>
      <a:accent2>
        <a:srgbClr val="00263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d9eb0e-5c3a-4d9c-bb3e-49f394cfd5a0" xsi:nil="true"/>
    <lcf76f155ced4ddcb4097134ff3c332f xmlns="fbc262b2-0396-429a-90c9-e187502e50e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535B756C624EA3F6D27116DBAF34" ma:contentTypeVersion="18" ma:contentTypeDescription="Create a new document." ma:contentTypeScope="" ma:versionID="974740473f3da2ba432bc8991eeeda21">
  <xsd:schema xmlns:xsd="http://www.w3.org/2001/XMLSchema" xmlns:xs="http://www.w3.org/2001/XMLSchema" xmlns:p="http://schemas.microsoft.com/office/2006/metadata/properties" xmlns:ns2="fbc262b2-0396-429a-90c9-e187502e50ed" xmlns:ns3="8fd9eb0e-5c3a-4d9c-bb3e-49f394cfd5a0" targetNamespace="http://schemas.microsoft.com/office/2006/metadata/properties" ma:root="true" ma:fieldsID="c216d7cdd63b360055d9919d687b55c4" ns2:_="" ns3:_="">
    <xsd:import namespace="fbc262b2-0396-429a-90c9-e187502e50ed"/>
    <xsd:import namespace="8fd9eb0e-5c3a-4d9c-bb3e-49f394cfd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62b2-0396-429a-90c9-e187502e5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0ece5b-179d-48e2-9708-9a259965f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9eb0e-5c3a-4d9c-bb3e-49f394cf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dd526b-62cb-4584-86e7-7e32baab79a0}" ma:internalName="TaxCatchAll" ma:showField="CatchAllData" ma:web="8fd9eb0e-5c3a-4d9c-bb3e-49f394cfd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9CDF4B-FC54-4E16-8C8D-E949506AD9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6B65B4-E9AB-4B20-8A2B-43DCF8A6DF89}">
  <ds:schemaRefs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66d247b9-0cc2-4d78-b1b1-900495aef6f4"/>
    <ds:schemaRef ds:uri="709788e3-550f-43a0-9733-6e568d2459a7"/>
  </ds:schemaRefs>
</ds:datastoreItem>
</file>

<file path=customXml/itemProps3.xml><?xml version="1.0" encoding="utf-8"?>
<ds:datastoreItem xmlns:ds="http://schemas.openxmlformats.org/officeDocument/2006/customXml" ds:itemID="{385CF2C9-7900-4A9D-B39C-F062CA0CF55B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496</TotalTime>
  <Words>317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Lucida Bright</vt:lpstr>
      <vt:lpstr>Wingdings</vt:lpstr>
      <vt:lpstr>Retrospect</vt:lpstr>
      <vt:lpstr>A Level Sociology</vt:lpstr>
      <vt:lpstr>Why should you choose it?</vt:lpstr>
      <vt:lpstr>People, Culture and </vt:lpstr>
      <vt:lpstr>Course content</vt:lpstr>
      <vt:lpstr>Assessment</vt:lpstr>
      <vt:lpstr>Expectations of students</vt:lpstr>
      <vt:lpstr>Future pathways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Maths</dc:title>
  <dc:creator>Sebastian d'Agar</dc:creator>
  <cp:lastModifiedBy>Kevin Rich</cp:lastModifiedBy>
  <cp:revision>9</cp:revision>
  <dcterms:created xsi:type="dcterms:W3CDTF">2020-11-12T13:48:05Z</dcterms:created>
  <dcterms:modified xsi:type="dcterms:W3CDTF">2021-10-15T16:19:32Z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0x010100C10B535B756C624EA3F6D27116DBAF34</vt:lpwstr>
  </property>
</Properties>
</file>