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3" r:id="rId5"/>
    <p:sldId id="294" r:id="rId6"/>
    <p:sldId id="275" r:id="rId7"/>
    <p:sldId id="260" r:id="rId8"/>
    <p:sldId id="295" r:id="rId9"/>
    <p:sldId id="286" r:id="rId10"/>
    <p:sldId id="263" r:id="rId11"/>
    <p:sldId id="264" r:id="rId12"/>
    <p:sldId id="258" r:id="rId13"/>
    <p:sldId id="276" r:id="rId14"/>
    <p:sldId id="284" r:id="rId15"/>
    <p:sldId id="296" r:id="rId16"/>
    <p:sldId id="265" r:id="rId17"/>
    <p:sldId id="259" r:id="rId18"/>
    <p:sldId id="269" r:id="rId19"/>
    <p:sldId id="270" r:id="rId20"/>
    <p:sldId id="272" r:id="rId21"/>
    <p:sldId id="271" r:id="rId22"/>
    <p:sldId id="292"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1FFE5-6063-AD4F-0374-429B9CD6060F}" v="3" dt="2024-11-08T08:46:52.861"/>
    <p1510:client id="{666C09D9-BF0E-EBA7-D056-EC5E7AFD2009}" v="40" dt="2024-11-06T17:06:43.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Kimber" userId="0bf8b432-e1cd-45c1-98fd-751af7e1d489" providerId="ADAL" clId="{1277FAE4-A69A-475C-BDAE-805EA903B1B3}"/>
    <pc:docChg chg="custSel addSld delSld modSld">
      <pc:chgData name="James Kimber" userId="0bf8b432-e1cd-45c1-98fd-751af7e1d489" providerId="ADAL" clId="{1277FAE4-A69A-475C-BDAE-805EA903B1B3}" dt="2021-10-15T08:25:22.494" v="226" actId="478"/>
      <pc:docMkLst>
        <pc:docMk/>
      </pc:docMkLst>
      <pc:sldChg chg="addSp delSp modSp delAnim modAnim">
        <pc:chgData name="James Kimber" userId="0bf8b432-e1cd-45c1-98fd-751af7e1d489" providerId="ADAL" clId="{1277FAE4-A69A-475C-BDAE-805EA903B1B3}" dt="2021-10-15T08:24:58.419" v="220" actId="1076"/>
        <pc:sldMkLst>
          <pc:docMk/>
          <pc:sldMk cId="4267549589" sldId="260"/>
        </pc:sldMkLst>
        <pc:spChg chg="mod">
          <ac:chgData name="James Kimber" userId="0bf8b432-e1cd-45c1-98fd-751af7e1d489" providerId="ADAL" clId="{1277FAE4-A69A-475C-BDAE-805EA903B1B3}" dt="2021-10-15T08:22:40.581" v="71" actId="20577"/>
          <ac:spMkLst>
            <pc:docMk/>
            <pc:sldMk cId="4267549589" sldId="260"/>
            <ac:spMk id="2" creationId="{BFE6D47E-881D-45CE-A689-9E44B16D6431}"/>
          </ac:spMkLst>
        </pc:spChg>
        <pc:spChg chg="del mod">
          <ac:chgData name="James Kimber" userId="0bf8b432-e1cd-45c1-98fd-751af7e1d489" providerId="ADAL" clId="{1277FAE4-A69A-475C-BDAE-805EA903B1B3}" dt="2021-10-15T08:22:46.870" v="73" actId="478"/>
          <ac:spMkLst>
            <pc:docMk/>
            <pc:sldMk cId="4267549589" sldId="260"/>
            <ac:spMk id="3" creationId="{0B56B243-5B89-4BBB-87B0-1E8C788D7B46}"/>
          </ac:spMkLst>
        </pc:spChg>
        <pc:spChg chg="add del mod">
          <ac:chgData name="James Kimber" userId="0bf8b432-e1cd-45c1-98fd-751af7e1d489" providerId="ADAL" clId="{1277FAE4-A69A-475C-BDAE-805EA903B1B3}" dt="2021-10-15T08:24:50.323" v="217" actId="478"/>
          <ac:spMkLst>
            <pc:docMk/>
            <pc:sldMk cId="4267549589" sldId="260"/>
            <ac:spMk id="4" creationId="{72A8D961-3CD5-487B-A951-9F63BCDF70FD}"/>
          </ac:spMkLst>
        </pc:spChg>
        <pc:spChg chg="add mod">
          <ac:chgData name="James Kimber" userId="0bf8b432-e1cd-45c1-98fd-751af7e1d489" providerId="ADAL" clId="{1277FAE4-A69A-475C-BDAE-805EA903B1B3}" dt="2021-10-15T08:24:14.837" v="209" actId="1076"/>
          <ac:spMkLst>
            <pc:docMk/>
            <pc:sldMk cId="4267549589" sldId="260"/>
            <ac:spMk id="5" creationId="{C36DD7BD-4EDD-452B-97EB-87558A4EA783}"/>
          </ac:spMkLst>
        </pc:spChg>
        <pc:spChg chg="add mod">
          <ac:chgData name="James Kimber" userId="0bf8b432-e1cd-45c1-98fd-751af7e1d489" providerId="ADAL" clId="{1277FAE4-A69A-475C-BDAE-805EA903B1B3}" dt="2021-10-15T08:24:55.389" v="219" actId="1076"/>
          <ac:spMkLst>
            <pc:docMk/>
            <pc:sldMk cId="4267549589" sldId="260"/>
            <ac:spMk id="6" creationId="{3FA4B893-79BB-4103-8F14-45750A6AF39E}"/>
          </ac:spMkLst>
        </pc:spChg>
        <pc:spChg chg="add mod">
          <ac:chgData name="James Kimber" userId="0bf8b432-e1cd-45c1-98fd-751af7e1d489" providerId="ADAL" clId="{1277FAE4-A69A-475C-BDAE-805EA903B1B3}" dt="2021-10-15T08:24:58.419" v="220" actId="1076"/>
          <ac:spMkLst>
            <pc:docMk/>
            <pc:sldMk cId="4267549589" sldId="260"/>
            <ac:spMk id="7" creationId="{56D1E8F9-9E8B-485A-9A5F-78D8D8F6AFCF}"/>
          </ac:spMkLst>
        </pc:spChg>
        <pc:spChg chg="add mod">
          <ac:chgData name="James Kimber" userId="0bf8b432-e1cd-45c1-98fd-751af7e1d489" providerId="ADAL" clId="{1277FAE4-A69A-475C-BDAE-805EA903B1B3}" dt="2021-10-15T08:24:53.204" v="218" actId="1076"/>
          <ac:spMkLst>
            <pc:docMk/>
            <pc:sldMk cId="4267549589" sldId="260"/>
            <ac:spMk id="8" creationId="{5CC529E8-67C1-4DA6-8DA8-8692BCEF711D}"/>
          </ac:spMkLst>
        </pc:spChg>
      </pc:sldChg>
      <pc:sldChg chg="delSp">
        <pc:chgData name="James Kimber" userId="0bf8b432-e1cd-45c1-98fd-751af7e1d489" providerId="ADAL" clId="{1277FAE4-A69A-475C-BDAE-805EA903B1B3}" dt="2021-10-15T08:25:22.494" v="226" actId="478"/>
        <pc:sldMkLst>
          <pc:docMk/>
          <pc:sldMk cId="2986973181" sldId="262"/>
        </pc:sldMkLst>
        <pc:spChg chg="del">
          <ac:chgData name="James Kimber" userId="0bf8b432-e1cd-45c1-98fd-751af7e1d489" providerId="ADAL" clId="{1277FAE4-A69A-475C-BDAE-805EA903B1B3}" dt="2021-10-15T08:25:22.494" v="226" actId="478"/>
          <ac:spMkLst>
            <pc:docMk/>
            <pc:sldMk cId="2986973181" sldId="262"/>
            <ac:spMk id="3" creationId="{79123C03-9411-42AF-98F6-A4A5FE88BC60}"/>
          </ac:spMkLst>
        </pc:spChg>
      </pc:sldChg>
      <pc:sldChg chg="modSp">
        <pc:chgData name="James Kimber" userId="0bf8b432-e1cd-45c1-98fd-751af7e1d489" providerId="ADAL" clId="{1277FAE4-A69A-475C-BDAE-805EA903B1B3}" dt="2021-10-15T08:25:12.179" v="223" actId="20577"/>
        <pc:sldMkLst>
          <pc:docMk/>
          <pc:sldMk cId="4001925103" sldId="272"/>
        </pc:sldMkLst>
        <pc:spChg chg="mod">
          <ac:chgData name="James Kimber" userId="0bf8b432-e1cd-45c1-98fd-751af7e1d489" providerId="ADAL" clId="{1277FAE4-A69A-475C-BDAE-805EA903B1B3}" dt="2021-10-15T08:25:12.179" v="223" actId="20577"/>
          <ac:spMkLst>
            <pc:docMk/>
            <pc:sldMk cId="4001925103" sldId="272"/>
            <ac:spMk id="3" creationId="{79123C03-9411-42AF-98F6-A4A5FE88BC60}"/>
          </ac:spMkLst>
        </pc:spChg>
      </pc:sldChg>
      <pc:sldChg chg="add">
        <pc:chgData name="James Kimber" userId="0bf8b432-e1cd-45c1-98fd-751af7e1d489" providerId="ADAL" clId="{1277FAE4-A69A-475C-BDAE-805EA903B1B3}" dt="2021-10-15T08:22:25.750" v="8"/>
        <pc:sldMkLst>
          <pc:docMk/>
          <pc:sldMk cId="3666580868" sldId="275"/>
        </pc:sldMkLst>
      </pc:sldChg>
    </pc:docChg>
  </pc:docChgLst>
  <pc:docChgLst>
    <pc:chgData name="David Willcox" userId="S::dwillcox@seaford.org::e028ef6d-ba6a-4d71-8abe-273c96785db0" providerId="AD" clId="Web-{666C09D9-BF0E-EBA7-D056-EC5E7AFD2009}"/>
    <pc:docChg chg="modSld">
      <pc:chgData name="David Willcox" userId="S::dwillcox@seaford.org::e028ef6d-ba6a-4d71-8abe-273c96785db0" providerId="AD" clId="Web-{666C09D9-BF0E-EBA7-D056-EC5E7AFD2009}" dt="2024-11-06T17:06:42.777" v="31" actId="20577"/>
      <pc:docMkLst>
        <pc:docMk/>
      </pc:docMkLst>
      <pc:sldChg chg="addSp modSp">
        <pc:chgData name="David Willcox" userId="S::dwillcox@seaford.org::e028ef6d-ba6a-4d71-8abe-273c96785db0" providerId="AD" clId="Web-{666C09D9-BF0E-EBA7-D056-EC5E7AFD2009}" dt="2024-11-06T17:06:42.777" v="31" actId="20577"/>
        <pc:sldMkLst>
          <pc:docMk/>
          <pc:sldMk cId="1538110537" sldId="294"/>
        </pc:sldMkLst>
        <pc:spChg chg="add mod">
          <ac:chgData name="David Willcox" userId="S::dwillcox@seaford.org::e028ef6d-ba6a-4d71-8abe-273c96785db0" providerId="AD" clId="Web-{666C09D9-BF0E-EBA7-D056-EC5E7AFD2009}" dt="2024-11-06T17:06:42.777" v="31" actId="20577"/>
          <ac:spMkLst>
            <pc:docMk/>
            <pc:sldMk cId="1538110537" sldId="294"/>
            <ac:spMk id="2" creationId="{0DC368B2-8DC2-954A-BE1A-D9A7BFCF0E59}"/>
          </ac:spMkLst>
        </pc:spChg>
        <pc:picChg chg="mod">
          <ac:chgData name="David Willcox" userId="S::dwillcox@seaford.org::e028ef6d-ba6a-4d71-8abe-273c96785db0" providerId="AD" clId="Web-{666C09D9-BF0E-EBA7-D056-EC5E7AFD2009}" dt="2024-11-06T17:06:05.072" v="27" actId="1076"/>
          <ac:picMkLst>
            <pc:docMk/>
            <pc:sldMk cId="1538110537" sldId="294"/>
            <ac:picMk id="5" creationId="{9B1BAACF-773C-3FE9-4B66-FBB064909B2E}"/>
          </ac:picMkLst>
        </pc:picChg>
      </pc:sldChg>
    </pc:docChg>
  </pc:docChgLst>
  <pc:docChgLst>
    <pc:chgData name="James Kimber" userId="0bf8b432-e1cd-45c1-98fd-751af7e1d489" providerId="ADAL" clId="{E6C4229F-CA02-45AE-8591-E5811D34E5C3}"/>
    <pc:docChg chg="undo custSel addSld delSld modSld sldOrd">
      <pc:chgData name="James Kimber" userId="0bf8b432-e1cd-45c1-98fd-751af7e1d489" providerId="ADAL" clId="{E6C4229F-CA02-45AE-8591-E5811D34E5C3}" dt="2023-11-08T15:50:54.836" v="2427" actId="1076"/>
      <pc:docMkLst>
        <pc:docMk/>
      </pc:docMkLst>
      <pc:sldChg chg="modSp mod">
        <pc:chgData name="James Kimber" userId="0bf8b432-e1cd-45c1-98fd-751af7e1d489" providerId="ADAL" clId="{E6C4229F-CA02-45AE-8591-E5811D34E5C3}" dt="2023-11-08T15:38:21.192" v="2246" actId="20577"/>
        <pc:sldMkLst>
          <pc:docMk/>
          <pc:sldMk cId="3448409034" sldId="256"/>
        </pc:sldMkLst>
        <pc:spChg chg="mod">
          <ac:chgData name="James Kimber" userId="0bf8b432-e1cd-45c1-98fd-751af7e1d489" providerId="ADAL" clId="{E6C4229F-CA02-45AE-8591-E5811D34E5C3}" dt="2023-11-07T13:41:42.519" v="7" actId="20577"/>
          <ac:spMkLst>
            <pc:docMk/>
            <pc:sldMk cId="3448409034" sldId="256"/>
            <ac:spMk id="2" creationId="{C3C1EB52-682C-4291-BCB6-A797BA54D034}"/>
          </ac:spMkLst>
        </pc:spChg>
        <pc:spChg chg="mod">
          <ac:chgData name="James Kimber" userId="0bf8b432-e1cd-45c1-98fd-751af7e1d489" providerId="ADAL" clId="{E6C4229F-CA02-45AE-8591-E5811D34E5C3}" dt="2023-11-08T15:38:21.192" v="2246" actId="20577"/>
          <ac:spMkLst>
            <pc:docMk/>
            <pc:sldMk cId="3448409034" sldId="256"/>
            <ac:spMk id="3" creationId="{E4B50FBD-BBB8-411D-966E-8547ED085CA1}"/>
          </ac:spMkLst>
        </pc:spChg>
      </pc:sldChg>
      <pc:sldChg chg="del">
        <pc:chgData name="James Kimber" userId="0bf8b432-e1cd-45c1-98fd-751af7e1d489" providerId="ADAL" clId="{E6C4229F-CA02-45AE-8591-E5811D34E5C3}" dt="2023-11-07T13:43:18.470" v="123" actId="47"/>
        <pc:sldMkLst>
          <pc:docMk/>
          <pc:sldMk cId="4075895983" sldId="257"/>
        </pc:sldMkLst>
      </pc:sldChg>
      <pc:sldChg chg="modSp mod">
        <pc:chgData name="James Kimber" userId="0bf8b432-e1cd-45c1-98fd-751af7e1d489" providerId="ADAL" clId="{E6C4229F-CA02-45AE-8591-E5811D34E5C3}" dt="2023-11-07T15:16:13.908" v="777" actId="1076"/>
        <pc:sldMkLst>
          <pc:docMk/>
          <pc:sldMk cId="4166125320" sldId="258"/>
        </pc:sldMkLst>
        <pc:spChg chg="mod">
          <ac:chgData name="James Kimber" userId="0bf8b432-e1cd-45c1-98fd-751af7e1d489" providerId="ADAL" clId="{E6C4229F-CA02-45AE-8591-E5811D34E5C3}" dt="2023-11-07T15:16:11.973" v="776" actId="1076"/>
          <ac:spMkLst>
            <pc:docMk/>
            <pc:sldMk cId="4166125320" sldId="258"/>
            <ac:spMk id="5" creationId="{5F1331A7-D4D5-4C5F-9E6E-8C36FFF89746}"/>
          </ac:spMkLst>
        </pc:spChg>
        <pc:spChg chg="mod">
          <ac:chgData name="James Kimber" userId="0bf8b432-e1cd-45c1-98fd-751af7e1d489" providerId="ADAL" clId="{E6C4229F-CA02-45AE-8591-E5811D34E5C3}" dt="2023-11-07T15:16:13.908" v="777" actId="1076"/>
          <ac:spMkLst>
            <pc:docMk/>
            <pc:sldMk cId="4166125320" sldId="258"/>
            <ac:spMk id="6" creationId="{7FBA03E5-A8AA-45BE-BCF7-B6A1B22CB855}"/>
          </ac:spMkLst>
        </pc:spChg>
      </pc:sldChg>
      <pc:sldChg chg="modSp del">
        <pc:chgData name="James Kimber" userId="0bf8b432-e1cd-45c1-98fd-751af7e1d489" providerId="ADAL" clId="{E6C4229F-CA02-45AE-8591-E5811D34E5C3}" dt="2023-11-07T13:51:07.360" v="496" actId="2696"/>
        <pc:sldMkLst>
          <pc:docMk/>
          <pc:sldMk cId="1571088816" sldId="259"/>
        </pc:sldMkLst>
        <pc:spChg chg="mod">
          <ac:chgData name="James Kimber" userId="0bf8b432-e1cd-45c1-98fd-751af7e1d489" providerId="ADAL" clId="{E6C4229F-CA02-45AE-8591-E5811D34E5C3}" dt="2023-11-07T13:48:31.292" v="404" actId="33524"/>
          <ac:spMkLst>
            <pc:docMk/>
            <pc:sldMk cId="1571088816" sldId="259"/>
            <ac:spMk id="3" creationId="{79123C03-9411-42AF-98F6-A4A5FE88BC60}"/>
          </ac:spMkLst>
        </pc:spChg>
      </pc:sldChg>
      <pc:sldChg chg="modSp add mod modAnim">
        <pc:chgData name="James Kimber" userId="0bf8b432-e1cd-45c1-98fd-751af7e1d489" providerId="ADAL" clId="{E6C4229F-CA02-45AE-8591-E5811D34E5C3}" dt="2023-11-08T14:11:23.389" v="1221" actId="12"/>
        <pc:sldMkLst>
          <pc:docMk/>
          <pc:sldMk cId="3861244272" sldId="259"/>
        </pc:sldMkLst>
        <pc:spChg chg="mod">
          <ac:chgData name="James Kimber" userId="0bf8b432-e1cd-45c1-98fd-751af7e1d489" providerId="ADAL" clId="{E6C4229F-CA02-45AE-8591-E5811D34E5C3}" dt="2023-11-08T14:11:23.389" v="1221" actId="12"/>
          <ac:spMkLst>
            <pc:docMk/>
            <pc:sldMk cId="3861244272" sldId="259"/>
            <ac:spMk id="3" creationId="{79123C03-9411-42AF-98F6-A4A5FE88BC60}"/>
          </ac:spMkLst>
        </pc:spChg>
      </pc:sldChg>
      <pc:sldChg chg="modSp mod">
        <pc:chgData name="James Kimber" userId="0bf8b432-e1cd-45c1-98fd-751af7e1d489" providerId="ADAL" clId="{E6C4229F-CA02-45AE-8591-E5811D34E5C3}" dt="2023-11-07T16:45:39.086" v="1160" actId="20577"/>
        <pc:sldMkLst>
          <pc:docMk/>
          <pc:sldMk cId="4267549589" sldId="260"/>
        </pc:sldMkLst>
        <pc:spChg chg="mod">
          <ac:chgData name="James Kimber" userId="0bf8b432-e1cd-45c1-98fd-751af7e1d489" providerId="ADAL" clId="{E6C4229F-CA02-45AE-8591-E5811D34E5C3}" dt="2023-11-07T16:45:39.086" v="1160" actId="20577"/>
          <ac:spMkLst>
            <pc:docMk/>
            <pc:sldMk cId="4267549589" sldId="260"/>
            <ac:spMk id="2" creationId="{BFE6D47E-881D-45CE-A689-9E44B16D6431}"/>
          </ac:spMkLst>
        </pc:spChg>
        <pc:spChg chg="mod">
          <ac:chgData name="James Kimber" userId="0bf8b432-e1cd-45c1-98fd-751af7e1d489" providerId="ADAL" clId="{E6C4229F-CA02-45AE-8591-E5811D34E5C3}" dt="2023-11-07T13:42:16.064" v="108" actId="20577"/>
          <ac:spMkLst>
            <pc:docMk/>
            <pc:sldMk cId="4267549589" sldId="260"/>
            <ac:spMk id="10" creationId="{0CBE5F2C-25B9-4292-B7FB-4843EDB90653}"/>
          </ac:spMkLst>
        </pc:spChg>
      </pc:sldChg>
      <pc:sldChg chg="del">
        <pc:chgData name="James Kimber" userId="0bf8b432-e1cd-45c1-98fd-751af7e1d489" providerId="ADAL" clId="{E6C4229F-CA02-45AE-8591-E5811D34E5C3}" dt="2023-11-07T13:48:36.629" v="405" actId="47"/>
        <pc:sldMkLst>
          <pc:docMk/>
          <pc:sldMk cId="1334967119" sldId="261"/>
        </pc:sldMkLst>
      </pc:sldChg>
      <pc:sldChg chg="modSp mod">
        <pc:chgData name="James Kimber" userId="0bf8b432-e1cd-45c1-98fd-751af7e1d489" providerId="ADAL" clId="{E6C4229F-CA02-45AE-8591-E5811D34E5C3}" dt="2023-11-07T13:44:19.950" v="288" actId="20577"/>
        <pc:sldMkLst>
          <pc:docMk/>
          <pc:sldMk cId="1803409894" sldId="263"/>
        </pc:sldMkLst>
        <pc:spChg chg="mod">
          <ac:chgData name="James Kimber" userId="0bf8b432-e1cd-45c1-98fd-751af7e1d489" providerId="ADAL" clId="{E6C4229F-CA02-45AE-8591-E5811D34E5C3}" dt="2023-11-07T13:43:44.840" v="167" actId="20577"/>
          <ac:spMkLst>
            <pc:docMk/>
            <pc:sldMk cId="1803409894" sldId="263"/>
            <ac:spMk id="5" creationId="{0637538A-C283-42F5-B084-F0A76A4BC298}"/>
          </ac:spMkLst>
        </pc:spChg>
        <pc:spChg chg="mod">
          <ac:chgData name="James Kimber" userId="0bf8b432-e1cd-45c1-98fd-751af7e1d489" providerId="ADAL" clId="{E6C4229F-CA02-45AE-8591-E5811D34E5C3}" dt="2023-11-07T13:44:19.950" v="288" actId="20577"/>
          <ac:spMkLst>
            <pc:docMk/>
            <pc:sldMk cId="1803409894" sldId="263"/>
            <ac:spMk id="6" creationId="{0E61578F-46C1-4C26-836D-DF464D10B9CA}"/>
          </ac:spMkLst>
        </pc:spChg>
      </pc:sldChg>
      <pc:sldChg chg="modSp mod">
        <pc:chgData name="James Kimber" userId="0bf8b432-e1cd-45c1-98fd-751af7e1d489" providerId="ADAL" clId="{E6C4229F-CA02-45AE-8591-E5811D34E5C3}" dt="2023-11-07T13:45:09.900" v="370" actId="6549"/>
        <pc:sldMkLst>
          <pc:docMk/>
          <pc:sldMk cId="774619073" sldId="264"/>
        </pc:sldMkLst>
        <pc:spChg chg="mod">
          <ac:chgData name="James Kimber" userId="0bf8b432-e1cd-45c1-98fd-751af7e1d489" providerId="ADAL" clId="{E6C4229F-CA02-45AE-8591-E5811D34E5C3}" dt="2023-11-07T13:44:54.342" v="367" actId="403"/>
          <ac:spMkLst>
            <pc:docMk/>
            <pc:sldMk cId="774619073" sldId="264"/>
            <ac:spMk id="6" creationId="{521FB78F-1608-4EDE-AC06-2B4288AEE925}"/>
          </ac:spMkLst>
        </pc:spChg>
        <pc:spChg chg="mod">
          <ac:chgData name="James Kimber" userId="0bf8b432-e1cd-45c1-98fd-751af7e1d489" providerId="ADAL" clId="{E6C4229F-CA02-45AE-8591-E5811D34E5C3}" dt="2023-11-07T13:45:09.900" v="370" actId="6549"/>
          <ac:spMkLst>
            <pc:docMk/>
            <pc:sldMk cId="774619073" sldId="264"/>
            <ac:spMk id="7" creationId="{CB1FAC82-C77D-4F00-8F9E-4A7C7F96791B}"/>
          </ac:spMkLst>
        </pc:spChg>
      </pc:sldChg>
      <pc:sldChg chg="modSp mod ord">
        <pc:chgData name="James Kimber" userId="0bf8b432-e1cd-45c1-98fd-751af7e1d489" providerId="ADAL" clId="{E6C4229F-CA02-45AE-8591-E5811D34E5C3}" dt="2023-11-08T15:29:56.459" v="1246" actId="20577"/>
        <pc:sldMkLst>
          <pc:docMk/>
          <pc:sldMk cId="2021006513" sldId="265"/>
        </pc:sldMkLst>
        <pc:spChg chg="mod">
          <ac:chgData name="James Kimber" userId="0bf8b432-e1cd-45c1-98fd-751af7e1d489" providerId="ADAL" clId="{E6C4229F-CA02-45AE-8591-E5811D34E5C3}" dt="2023-11-08T15:29:56.459" v="1246" actId="20577"/>
          <ac:spMkLst>
            <pc:docMk/>
            <pc:sldMk cId="2021006513" sldId="265"/>
            <ac:spMk id="2" creationId="{54441CE0-E872-483D-9ABA-80E6C3911EBB}"/>
          </ac:spMkLst>
        </pc:spChg>
      </pc:sldChg>
      <pc:sldChg chg="modSp add mod modAnim">
        <pc:chgData name="James Kimber" userId="0bf8b432-e1cd-45c1-98fd-751af7e1d489" providerId="ADAL" clId="{E6C4229F-CA02-45AE-8591-E5811D34E5C3}" dt="2023-11-08T15:48:22.021" v="2292" actId="20577"/>
        <pc:sldMkLst>
          <pc:docMk/>
          <pc:sldMk cId="1992342276" sldId="266"/>
        </pc:sldMkLst>
        <pc:spChg chg="mod">
          <ac:chgData name="James Kimber" userId="0bf8b432-e1cd-45c1-98fd-751af7e1d489" providerId="ADAL" clId="{E6C4229F-CA02-45AE-8591-E5811D34E5C3}" dt="2023-11-08T15:48:22.021" v="2292" actId="20577"/>
          <ac:spMkLst>
            <pc:docMk/>
            <pc:sldMk cId="1992342276" sldId="266"/>
            <ac:spMk id="3" creationId="{0B56B243-5B89-4BBB-87B0-1E8C788D7B46}"/>
          </ac:spMkLst>
        </pc:spChg>
      </pc:sldChg>
      <pc:sldChg chg="del">
        <pc:chgData name="James Kimber" userId="0bf8b432-e1cd-45c1-98fd-751af7e1d489" providerId="ADAL" clId="{E6C4229F-CA02-45AE-8591-E5811D34E5C3}" dt="2023-11-07T13:42:32.629" v="109" actId="2696"/>
        <pc:sldMkLst>
          <pc:docMk/>
          <pc:sldMk cId="3058090809" sldId="266"/>
        </pc:sldMkLst>
      </pc:sldChg>
      <pc:sldChg chg="del">
        <pc:chgData name="James Kimber" userId="0bf8b432-e1cd-45c1-98fd-751af7e1d489" providerId="ADAL" clId="{E6C4229F-CA02-45AE-8591-E5811D34E5C3}" dt="2023-11-07T13:55:37.902" v="500" actId="47"/>
        <pc:sldMkLst>
          <pc:docMk/>
          <pc:sldMk cId="3057782303" sldId="268"/>
        </pc:sldMkLst>
      </pc:sldChg>
      <pc:sldChg chg="modSp mod">
        <pc:chgData name="James Kimber" userId="0bf8b432-e1cd-45c1-98fd-751af7e1d489" providerId="ADAL" clId="{E6C4229F-CA02-45AE-8591-E5811D34E5C3}" dt="2023-11-07T16:46:20.311" v="1171" actId="20577"/>
        <pc:sldMkLst>
          <pc:docMk/>
          <pc:sldMk cId="1059354674" sldId="269"/>
        </pc:sldMkLst>
        <pc:graphicFrameChg chg="modGraphic">
          <ac:chgData name="James Kimber" userId="0bf8b432-e1cd-45c1-98fd-751af7e1d489" providerId="ADAL" clId="{E6C4229F-CA02-45AE-8591-E5811D34E5C3}" dt="2023-11-07T16:46:20.311" v="1171" actId="20577"/>
          <ac:graphicFrameMkLst>
            <pc:docMk/>
            <pc:sldMk cId="1059354674" sldId="269"/>
            <ac:graphicFrameMk id="8" creationId="{3E9F623B-0A75-21FB-A58D-466F0F39BD8B}"/>
          </ac:graphicFrameMkLst>
        </pc:graphicFrameChg>
      </pc:sldChg>
      <pc:sldChg chg="addSp modSp mod">
        <pc:chgData name="James Kimber" userId="0bf8b432-e1cd-45c1-98fd-751af7e1d489" providerId="ADAL" clId="{E6C4229F-CA02-45AE-8591-E5811D34E5C3}" dt="2023-11-08T15:49:21.642" v="2359" actId="1076"/>
        <pc:sldMkLst>
          <pc:docMk/>
          <pc:sldMk cId="679186181" sldId="270"/>
        </pc:sldMkLst>
        <pc:spChg chg="add mod">
          <ac:chgData name="James Kimber" userId="0bf8b432-e1cd-45c1-98fd-751af7e1d489" providerId="ADAL" clId="{E6C4229F-CA02-45AE-8591-E5811D34E5C3}" dt="2023-11-08T15:49:21.642" v="2359" actId="1076"/>
          <ac:spMkLst>
            <pc:docMk/>
            <pc:sldMk cId="679186181" sldId="270"/>
            <ac:spMk id="4" creationId="{C1DEA314-EFD5-CE06-A370-8999B7A5A8A8}"/>
          </ac:spMkLst>
        </pc:spChg>
        <pc:spChg chg="mod">
          <ac:chgData name="James Kimber" userId="0bf8b432-e1cd-45c1-98fd-751af7e1d489" providerId="ADAL" clId="{E6C4229F-CA02-45AE-8591-E5811D34E5C3}" dt="2023-11-08T15:49:17.657" v="2357" actId="1076"/>
          <ac:spMkLst>
            <pc:docMk/>
            <pc:sldMk cId="679186181" sldId="270"/>
            <ac:spMk id="6" creationId="{6077A38E-48C4-4C3B-B4E6-2C670D5FD89D}"/>
          </ac:spMkLst>
        </pc:spChg>
        <pc:spChg chg="add mod">
          <ac:chgData name="James Kimber" userId="0bf8b432-e1cd-45c1-98fd-751af7e1d489" providerId="ADAL" clId="{E6C4229F-CA02-45AE-8591-E5811D34E5C3}" dt="2023-11-08T15:49:19.693" v="2358" actId="1076"/>
          <ac:spMkLst>
            <pc:docMk/>
            <pc:sldMk cId="679186181" sldId="270"/>
            <ac:spMk id="8" creationId="{8BDFF4BC-D308-DD46-E0FB-76161407A18E}"/>
          </ac:spMkLst>
        </pc:spChg>
      </pc:sldChg>
      <pc:sldChg chg="modSp mod modAnim">
        <pc:chgData name="James Kimber" userId="0bf8b432-e1cd-45c1-98fd-751af7e1d489" providerId="ADAL" clId="{E6C4229F-CA02-45AE-8591-E5811D34E5C3}" dt="2023-11-08T15:49:49.573" v="2413" actId="20577"/>
        <pc:sldMkLst>
          <pc:docMk/>
          <pc:sldMk cId="1540745720" sldId="271"/>
        </pc:sldMkLst>
        <pc:spChg chg="mod">
          <ac:chgData name="James Kimber" userId="0bf8b432-e1cd-45c1-98fd-751af7e1d489" providerId="ADAL" clId="{E6C4229F-CA02-45AE-8591-E5811D34E5C3}" dt="2023-11-08T15:49:49.573" v="2413" actId="20577"/>
          <ac:spMkLst>
            <pc:docMk/>
            <pc:sldMk cId="1540745720" sldId="271"/>
            <ac:spMk id="3" creationId="{79123C03-9411-42AF-98F6-A4A5FE88BC60}"/>
          </ac:spMkLst>
        </pc:spChg>
      </pc:sldChg>
      <pc:sldChg chg="modSp mod modAnim">
        <pc:chgData name="James Kimber" userId="0bf8b432-e1cd-45c1-98fd-751af7e1d489" providerId="ADAL" clId="{E6C4229F-CA02-45AE-8591-E5811D34E5C3}" dt="2023-11-08T15:50:39.792" v="2424" actId="20577"/>
        <pc:sldMkLst>
          <pc:docMk/>
          <pc:sldMk cId="4001925103" sldId="272"/>
        </pc:sldMkLst>
        <pc:spChg chg="mod">
          <ac:chgData name="James Kimber" userId="0bf8b432-e1cd-45c1-98fd-751af7e1d489" providerId="ADAL" clId="{E6C4229F-CA02-45AE-8591-E5811D34E5C3}" dt="2023-11-08T15:50:39.792" v="2424" actId="20577"/>
          <ac:spMkLst>
            <pc:docMk/>
            <pc:sldMk cId="4001925103" sldId="272"/>
            <ac:spMk id="5" creationId="{BF3B4856-A704-4BFB-B165-CBE00796DEE9}"/>
          </ac:spMkLst>
        </pc:spChg>
      </pc:sldChg>
      <pc:sldChg chg="modSp mod modAnim">
        <pc:chgData name="James Kimber" userId="0bf8b432-e1cd-45c1-98fd-751af7e1d489" providerId="ADAL" clId="{E6C4229F-CA02-45AE-8591-E5811D34E5C3}" dt="2023-11-08T15:28:48.570" v="1233" actId="20577"/>
        <pc:sldMkLst>
          <pc:docMk/>
          <pc:sldMk cId="3666580868" sldId="275"/>
        </pc:sldMkLst>
        <pc:spChg chg="mod">
          <ac:chgData name="James Kimber" userId="0bf8b432-e1cd-45c1-98fd-751af7e1d489" providerId="ADAL" clId="{E6C4229F-CA02-45AE-8591-E5811D34E5C3}" dt="2023-11-07T16:45:37.865" v="1158" actId="20577"/>
          <ac:spMkLst>
            <pc:docMk/>
            <pc:sldMk cId="3666580868" sldId="275"/>
            <ac:spMk id="2" creationId="{BFE6D47E-881D-45CE-A689-9E44B16D6431}"/>
          </ac:spMkLst>
        </pc:spChg>
        <pc:spChg chg="mod">
          <ac:chgData name="James Kimber" userId="0bf8b432-e1cd-45c1-98fd-751af7e1d489" providerId="ADAL" clId="{E6C4229F-CA02-45AE-8591-E5811D34E5C3}" dt="2023-11-08T15:28:48.570" v="1233" actId="20577"/>
          <ac:spMkLst>
            <pc:docMk/>
            <pc:sldMk cId="3666580868" sldId="275"/>
            <ac:spMk id="3" creationId="{0B56B243-5B89-4BBB-87B0-1E8C788D7B46}"/>
          </ac:spMkLst>
        </pc:spChg>
      </pc:sldChg>
      <pc:sldChg chg="modSp">
        <pc:chgData name="James Kimber" userId="0bf8b432-e1cd-45c1-98fd-751af7e1d489" providerId="ADAL" clId="{E6C4229F-CA02-45AE-8591-E5811D34E5C3}" dt="2023-11-08T14:11:09.680" v="1218" actId="12"/>
        <pc:sldMkLst>
          <pc:docMk/>
          <pc:sldMk cId="1026720065" sldId="276"/>
        </pc:sldMkLst>
        <pc:spChg chg="mod">
          <ac:chgData name="James Kimber" userId="0bf8b432-e1cd-45c1-98fd-751af7e1d489" providerId="ADAL" clId="{E6C4229F-CA02-45AE-8591-E5811D34E5C3}" dt="2023-11-08T14:11:09.680" v="1218" actId="12"/>
          <ac:spMkLst>
            <pc:docMk/>
            <pc:sldMk cId="1026720065" sldId="276"/>
            <ac:spMk id="3" creationId="{C4D8F596-FE0D-443A-B77C-F7153AEABEA2}"/>
          </ac:spMkLst>
        </pc:spChg>
      </pc:sldChg>
      <pc:sldChg chg="addSp modSp mod modAnim">
        <pc:chgData name="James Kimber" userId="0bf8b432-e1cd-45c1-98fd-751af7e1d489" providerId="ADAL" clId="{E6C4229F-CA02-45AE-8591-E5811D34E5C3}" dt="2023-11-08T14:11:15.495" v="1219" actId="12"/>
        <pc:sldMkLst>
          <pc:docMk/>
          <pc:sldMk cId="3494704517" sldId="284"/>
        </pc:sldMkLst>
        <pc:spChg chg="mod">
          <ac:chgData name="James Kimber" userId="0bf8b432-e1cd-45c1-98fd-751af7e1d489" providerId="ADAL" clId="{E6C4229F-CA02-45AE-8591-E5811D34E5C3}" dt="2023-11-07T15:12:30.132" v="562" actId="108"/>
          <ac:spMkLst>
            <pc:docMk/>
            <pc:sldMk cId="3494704517" sldId="284"/>
            <ac:spMk id="2" creationId="{0FBD2002-25E0-48AF-97EE-6CB44291C52F}"/>
          </ac:spMkLst>
        </pc:spChg>
        <pc:spChg chg="mod">
          <ac:chgData name="James Kimber" userId="0bf8b432-e1cd-45c1-98fd-751af7e1d489" providerId="ADAL" clId="{E6C4229F-CA02-45AE-8591-E5811D34E5C3}" dt="2023-11-08T14:11:15.495" v="1219" actId="12"/>
          <ac:spMkLst>
            <pc:docMk/>
            <pc:sldMk cId="3494704517" sldId="284"/>
            <ac:spMk id="3" creationId="{4A3ED5D0-9DF5-44B2-B167-3EC81B56BECE}"/>
          </ac:spMkLst>
        </pc:spChg>
        <pc:picChg chg="add mod">
          <ac:chgData name="James Kimber" userId="0bf8b432-e1cd-45c1-98fd-751af7e1d489" providerId="ADAL" clId="{E6C4229F-CA02-45AE-8591-E5811D34E5C3}" dt="2023-11-07T15:12:20.967" v="560"/>
          <ac:picMkLst>
            <pc:docMk/>
            <pc:sldMk cId="3494704517" sldId="284"/>
            <ac:picMk id="5" creationId="{8E13718D-D019-5BF5-D0D0-BA951CBCB773}"/>
          </ac:picMkLst>
        </pc:picChg>
      </pc:sldChg>
      <pc:sldChg chg="addSp modSp mod ord">
        <pc:chgData name="James Kimber" userId="0bf8b432-e1cd-45c1-98fd-751af7e1d489" providerId="ADAL" clId="{E6C4229F-CA02-45AE-8591-E5811D34E5C3}" dt="2023-11-08T15:29:25.155" v="1239" actId="1076"/>
        <pc:sldMkLst>
          <pc:docMk/>
          <pc:sldMk cId="2689535516" sldId="286"/>
        </pc:sldMkLst>
        <pc:spChg chg="mod">
          <ac:chgData name="James Kimber" userId="0bf8b432-e1cd-45c1-98fd-751af7e1d489" providerId="ADAL" clId="{E6C4229F-CA02-45AE-8591-E5811D34E5C3}" dt="2023-11-07T15:16:28.809" v="781" actId="20577"/>
          <ac:spMkLst>
            <pc:docMk/>
            <pc:sldMk cId="2689535516" sldId="286"/>
            <ac:spMk id="2" creationId="{0A162C7B-7225-6578-A448-03C9A866C0DA}"/>
          </ac:spMkLst>
        </pc:spChg>
        <pc:spChg chg="mod">
          <ac:chgData name="James Kimber" userId="0bf8b432-e1cd-45c1-98fd-751af7e1d489" providerId="ADAL" clId="{E6C4229F-CA02-45AE-8591-E5811D34E5C3}" dt="2023-11-08T15:29:25.155" v="1239" actId="1076"/>
          <ac:spMkLst>
            <pc:docMk/>
            <pc:sldMk cId="2689535516" sldId="286"/>
            <ac:spMk id="5" creationId="{04DFD3BA-933A-F167-BE74-C3F8ADC939E9}"/>
          </ac:spMkLst>
        </pc:spChg>
        <pc:graphicFrameChg chg="modGraphic">
          <ac:chgData name="James Kimber" userId="0bf8b432-e1cd-45c1-98fd-751af7e1d489" providerId="ADAL" clId="{E6C4229F-CA02-45AE-8591-E5811D34E5C3}" dt="2023-11-08T15:29:08.268" v="1235" actId="403"/>
          <ac:graphicFrameMkLst>
            <pc:docMk/>
            <pc:sldMk cId="2689535516" sldId="286"/>
            <ac:graphicFrameMk id="4" creationId="{CAE14ED2-C04E-A822-3893-30DE1D888846}"/>
          </ac:graphicFrameMkLst>
        </pc:graphicFrameChg>
        <pc:picChg chg="add mod">
          <ac:chgData name="James Kimber" userId="0bf8b432-e1cd-45c1-98fd-751af7e1d489" providerId="ADAL" clId="{E6C4229F-CA02-45AE-8591-E5811D34E5C3}" dt="2023-11-07T15:12:18.180" v="559"/>
          <ac:picMkLst>
            <pc:docMk/>
            <pc:sldMk cId="2689535516" sldId="286"/>
            <ac:picMk id="6" creationId="{DCF75F3A-79EA-9A74-5656-370EB34450CF}"/>
          </ac:picMkLst>
        </pc:picChg>
      </pc:sldChg>
      <pc:sldChg chg="addSp delSp modSp add mod delAnim modAnim">
        <pc:chgData name="James Kimber" userId="0bf8b432-e1cd-45c1-98fd-751af7e1d489" providerId="ADAL" clId="{E6C4229F-CA02-45AE-8591-E5811D34E5C3}" dt="2023-11-07T15:26:24.206" v="959" actId="478"/>
        <pc:sldMkLst>
          <pc:docMk/>
          <pc:sldMk cId="1781112362" sldId="287"/>
        </pc:sldMkLst>
        <pc:spChg chg="mod">
          <ac:chgData name="James Kimber" userId="0bf8b432-e1cd-45c1-98fd-751af7e1d489" providerId="ADAL" clId="{E6C4229F-CA02-45AE-8591-E5811D34E5C3}" dt="2023-11-07T15:12:33.722" v="563" actId="108"/>
          <ac:spMkLst>
            <pc:docMk/>
            <pc:sldMk cId="1781112362" sldId="287"/>
            <ac:spMk id="2" creationId="{0FBD2002-25E0-48AF-97EE-6CB44291C52F}"/>
          </ac:spMkLst>
        </pc:spChg>
        <pc:spChg chg="del mod">
          <ac:chgData name="James Kimber" userId="0bf8b432-e1cd-45c1-98fd-751af7e1d489" providerId="ADAL" clId="{E6C4229F-CA02-45AE-8591-E5811D34E5C3}" dt="2023-11-07T15:26:24.206" v="959" actId="478"/>
          <ac:spMkLst>
            <pc:docMk/>
            <pc:sldMk cId="1781112362" sldId="287"/>
            <ac:spMk id="3" creationId="{4A3ED5D0-9DF5-44B2-B167-3EC81B56BECE}"/>
          </ac:spMkLst>
        </pc:spChg>
        <pc:picChg chg="add mod">
          <ac:chgData name="James Kimber" userId="0bf8b432-e1cd-45c1-98fd-751af7e1d489" providerId="ADAL" clId="{E6C4229F-CA02-45AE-8591-E5811D34E5C3}" dt="2023-11-07T13:59:45.044" v="506" actId="1076"/>
          <ac:picMkLst>
            <pc:docMk/>
            <pc:sldMk cId="1781112362" sldId="287"/>
            <ac:picMk id="5" creationId="{7E60EA64-BB98-6425-D379-1B99171DD5A7}"/>
          </ac:picMkLst>
        </pc:picChg>
        <pc:picChg chg="add mod">
          <ac:chgData name="James Kimber" userId="0bf8b432-e1cd-45c1-98fd-751af7e1d489" providerId="ADAL" clId="{E6C4229F-CA02-45AE-8591-E5811D34E5C3}" dt="2023-11-07T14:00:20.160" v="514" actId="14100"/>
          <ac:picMkLst>
            <pc:docMk/>
            <pc:sldMk cId="1781112362" sldId="287"/>
            <ac:picMk id="7" creationId="{27CAEB97-EED2-607F-B5B5-165F7977C6CC}"/>
          </ac:picMkLst>
        </pc:picChg>
        <pc:picChg chg="add mod">
          <ac:chgData name="James Kimber" userId="0bf8b432-e1cd-45c1-98fd-751af7e1d489" providerId="ADAL" clId="{E6C4229F-CA02-45AE-8591-E5811D34E5C3}" dt="2023-11-07T15:12:22.652" v="561"/>
          <ac:picMkLst>
            <pc:docMk/>
            <pc:sldMk cId="1781112362" sldId="287"/>
            <ac:picMk id="9" creationId="{FA76E82C-1490-AD61-A973-AA2E7709FCCA}"/>
          </ac:picMkLst>
        </pc:picChg>
        <pc:picChg chg="del">
          <ac:chgData name="James Kimber" userId="0bf8b432-e1cd-45c1-98fd-751af7e1d489" providerId="ADAL" clId="{E6C4229F-CA02-45AE-8591-E5811D34E5C3}" dt="2023-11-07T13:47:48.056" v="401" actId="478"/>
          <ac:picMkLst>
            <pc:docMk/>
            <pc:sldMk cId="1781112362" sldId="287"/>
            <ac:picMk id="6148" creationId="{8E46FEF9-DFD8-41F9-A8B4-EEC2F702D38F}"/>
          </ac:picMkLst>
        </pc:picChg>
      </pc:sldChg>
      <pc:sldChg chg="addSp delSp modSp add mod delAnim">
        <pc:chgData name="James Kimber" userId="0bf8b432-e1cd-45c1-98fd-751af7e1d489" providerId="ADAL" clId="{E6C4229F-CA02-45AE-8591-E5811D34E5C3}" dt="2023-11-07T15:26:28.226" v="960" actId="478"/>
        <pc:sldMkLst>
          <pc:docMk/>
          <pc:sldMk cId="1331631489" sldId="288"/>
        </pc:sldMkLst>
        <pc:spChg chg="mod">
          <ac:chgData name="James Kimber" userId="0bf8b432-e1cd-45c1-98fd-751af7e1d489" providerId="ADAL" clId="{E6C4229F-CA02-45AE-8591-E5811D34E5C3}" dt="2023-11-07T15:12:41.802" v="564" actId="108"/>
          <ac:spMkLst>
            <pc:docMk/>
            <pc:sldMk cId="1331631489" sldId="288"/>
            <ac:spMk id="2" creationId="{0FBD2002-25E0-48AF-97EE-6CB44291C52F}"/>
          </ac:spMkLst>
        </pc:spChg>
        <pc:spChg chg="del">
          <ac:chgData name="James Kimber" userId="0bf8b432-e1cd-45c1-98fd-751af7e1d489" providerId="ADAL" clId="{E6C4229F-CA02-45AE-8591-E5811D34E5C3}" dt="2023-11-07T15:26:28.226" v="960" actId="478"/>
          <ac:spMkLst>
            <pc:docMk/>
            <pc:sldMk cId="1331631489" sldId="288"/>
            <ac:spMk id="3" creationId="{4A3ED5D0-9DF5-44B2-B167-3EC81B56BECE}"/>
          </ac:spMkLst>
        </pc:spChg>
        <pc:spChg chg="add mod">
          <ac:chgData name="James Kimber" userId="0bf8b432-e1cd-45c1-98fd-751af7e1d489" providerId="ADAL" clId="{E6C4229F-CA02-45AE-8591-E5811D34E5C3}" dt="2023-11-07T15:26:28.226" v="960" actId="478"/>
          <ac:spMkLst>
            <pc:docMk/>
            <pc:sldMk cId="1331631489" sldId="288"/>
            <ac:spMk id="11" creationId="{769798E7-BCBF-040F-4EC3-E8D5F5BA3B39}"/>
          </ac:spMkLst>
        </pc:spChg>
        <pc:picChg chg="del">
          <ac:chgData name="James Kimber" userId="0bf8b432-e1cd-45c1-98fd-751af7e1d489" providerId="ADAL" clId="{E6C4229F-CA02-45AE-8591-E5811D34E5C3}" dt="2023-11-07T14:00:24.277" v="516" actId="478"/>
          <ac:picMkLst>
            <pc:docMk/>
            <pc:sldMk cId="1331631489" sldId="288"/>
            <ac:picMk id="5" creationId="{7E60EA64-BB98-6425-D379-1B99171DD5A7}"/>
          </ac:picMkLst>
        </pc:picChg>
        <pc:picChg chg="add mod">
          <ac:chgData name="James Kimber" userId="0bf8b432-e1cd-45c1-98fd-751af7e1d489" providerId="ADAL" clId="{E6C4229F-CA02-45AE-8591-E5811D34E5C3}" dt="2023-11-07T14:00:56.597" v="522" actId="1076"/>
          <ac:picMkLst>
            <pc:docMk/>
            <pc:sldMk cId="1331631489" sldId="288"/>
            <ac:picMk id="6" creationId="{08927894-89D6-B797-6C81-410BC8F08512}"/>
          </ac:picMkLst>
        </pc:picChg>
        <pc:picChg chg="del">
          <ac:chgData name="James Kimber" userId="0bf8b432-e1cd-45c1-98fd-751af7e1d489" providerId="ADAL" clId="{E6C4229F-CA02-45AE-8591-E5811D34E5C3}" dt="2023-11-07T14:00:24.816" v="517" actId="478"/>
          <ac:picMkLst>
            <pc:docMk/>
            <pc:sldMk cId="1331631489" sldId="288"/>
            <ac:picMk id="7" creationId="{27CAEB97-EED2-607F-B5B5-165F7977C6CC}"/>
          </ac:picMkLst>
        </pc:picChg>
        <pc:picChg chg="add mod">
          <ac:chgData name="James Kimber" userId="0bf8b432-e1cd-45c1-98fd-751af7e1d489" providerId="ADAL" clId="{E6C4229F-CA02-45AE-8591-E5811D34E5C3}" dt="2023-11-07T14:01:11.780" v="528" actId="14100"/>
          <ac:picMkLst>
            <pc:docMk/>
            <pc:sldMk cId="1331631489" sldId="288"/>
            <ac:picMk id="9" creationId="{03A82FA4-6E6A-202C-5F94-6216EBD22B0A}"/>
          </ac:picMkLst>
        </pc:picChg>
      </pc:sldChg>
      <pc:sldChg chg="addSp delSp modSp add mod delAnim">
        <pc:chgData name="James Kimber" userId="0bf8b432-e1cd-45c1-98fd-751af7e1d489" providerId="ADAL" clId="{E6C4229F-CA02-45AE-8591-E5811D34E5C3}" dt="2023-11-07T15:26:31.406" v="961" actId="478"/>
        <pc:sldMkLst>
          <pc:docMk/>
          <pc:sldMk cId="3901634366" sldId="289"/>
        </pc:sldMkLst>
        <pc:spChg chg="mod">
          <ac:chgData name="James Kimber" userId="0bf8b432-e1cd-45c1-98fd-751af7e1d489" providerId="ADAL" clId="{E6C4229F-CA02-45AE-8591-E5811D34E5C3}" dt="2023-11-07T15:12:49.483" v="565" actId="108"/>
          <ac:spMkLst>
            <pc:docMk/>
            <pc:sldMk cId="3901634366" sldId="289"/>
            <ac:spMk id="2" creationId="{0FBD2002-25E0-48AF-97EE-6CB44291C52F}"/>
          </ac:spMkLst>
        </pc:spChg>
        <pc:spChg chg="del">
          <ac:chgData name="James Kimber" userId="0bf8b432-e1cd-45c1-98fd-751af7e1d489" providerId="ADAL" clId="{E6C4229F-CA02-45AE-8591-E5811D34E5C3}" dt="2023-11-07T15:26:31.406" v="961" actId="478"/>
          <ac:spMkLst>
            <pc:docMk/>
            <pc:sldMk cId="3901634366" sldId="289"/>
            <ac:spMk id="3" creationId="{4A3ED5D0-9DF5-44B2-B167-3EC81B56BECE}"/>
          </ac:spMkLst>
        </pc:spChg>
        <pc:spChg chg="add mod">
          <ac:chgData name="James Kimber" userId="0bf8b432-e1cd-45c1-98fd-751af7e1d489" providerId="ADAL" clId="{E6C4229F-CA02-45AE-8591-E5811D34E5C3}" dt="2023-11-07T15:26:31.406" v="961" actId="478"/>
          <ac:spMkLst>
            <pc:docMk/>
            <pc:sldMk cId="3901634366" sldId="289"/>
            <ac:spMk id="5" creationId="{CB147B69-2277-D832-AA06-F0F6F9977281}"/>
          </ac:spMkLst>
        </pc:spChg>
      </pc:sldChg>
      <pc:sldChg chg="addSp delSp modSp add mod">
        <pc:chgData name="James Kimber" userId="0bf8b432-e1cd-45c1-98fd-751af7e1d489" providerId="ADAL" clId="{E6C4229F-CA02-45AE-8591-E5811D34E5C3}" dt="2023-11-07T15:12:55.243" v="566" actId="108"/>
        <pc:sldMkLst>
          <pc:docMk/>
          <pc:sldMk cId="2216243203" sldId="290"/>
        </pc:sldMkLst>
        <pc:spChg chg="mod">
          <ac:chgData name="James Kimber" userId="0bf8b432-e1cd-45c1-98fd-751af7e1d489" providerId="ADAL" clId="{E6C4229F-CA02-45AE-8591-E5811D34E5C3}" dt="2023-11-07T15:12:55.243" v="566" actId="108"/>
          <ac:spMkLst>
            <pc:docMk/>
            <pc:sldMk cId="2216243203" sldId="290"/>
            <ac:spMk id="2" creationId="{0FBD2002-25E0-48AF-97EE-6CB44291C52F}"/>
          </ac:spMkLst>
        </pc:spChg>
        <pc:picChg chg="add mod">
          <ac:chgData name="James Kimber" userId="0bf8b432-e1cd-45c1-98fd-751af7e1d489" providerId="ADAL" clId="{E6C4229F-CA02-45AE-8591-E5811D34E5C3}" dt="2023-11-07T14:01:34.638" v="537" actId="1076"/>
          <ac:picMkLst>
            <pc:docMk/>
            <pc:sldMk cId="2216243203" sldId="290"/>
            <ac:picMk id="5" creationId="{297E6475-FF96-F2B9-0474-501646A2136D}"/>
          </ac:picMkLst>
        </pc:picChg>
        <pc:picChg chg="del">
          <ac:chgData name="James Kimber" userId="0bf8b432-e1cd-45c1-98fd-751af7e1d489" providerId="ADAL" clId="{E6C4229F-CA02-45AE-8591-E5811D34E5C3}" dt="2023-11-07T14:01:20.330" v="531" actId="478"/>
          <ac:picMkLst>
            <pc:docMk/>
            <pc:sldMk cId="2216243203" sldId="290"/>
            <ac:picMk id="6" creationId="{08927894-89D6-B797-6C81-410BC8F08512}"/>
          </ac:picMkLst>
        </pc:picChg>
        <pc:picChg chg="add mod">
          <ac:chgData name="James Kimber" userId="0bf8b432-e1cd-45c1-98fd-751af7e1d489" providerId="ADAL" clId="{E6C4229F-CA02-45AE-8591-E5811D34E5C3}" dt="2023-11-07T14:01:39.721" v="542" actId="1076"/>
          <ac:picMkLst>
            <pc:docMk/>
            <pc:sldMk cId="2216243203" sldId="290"/>
            <ac:picMk id="8" creationId="{E8C63DAC-7C1E-D8D9-72C8-038C6661BD69}"/>
          </ac:picMkLst>
        </pc:picChg>
        <pc:picChg chg="del">
          <ac:chgData name="James Kimber" userId="0bf8b432-e1cd-45c1-98fd-751af7e1d489" providerId="ADAL" clId="{E6C4229F-CA02-45AE-8591-E5811D34E5C3}" dt="2023-11-07T14:01:20.987" v="532" actId="478"/>
          <ac:picMkLst>
            <pc:docMk/>
            <pc:sldMk cId="2216243203" sldId="290"/>
            <ac:picMk id="9" creationId="{03A82FA4-6E6A-202C-5F94-6216EBD22B0A}"/>
          </ac:picMkLst>
        </pc:picChg>
      </pc:sldChg>
      <pc:sldChg chg="addSp delSp modSp add mod delAnim modAnim">
        <pc:chgData name="James Kimber" userId="0bf8b432-e1cd-45c1-98fd-751af7e1d489" providerId="ADAL" clId="{E6C4229F-CA02-45AE-8591-E5811D34E5C3}" dt="2023-11-07T15:26:36.116" v="962" actId="478"/>
        <pc:sldMkLst>
          <pc:docMk/>
          <pc:sldMk cId="2347210594" sldId="291"/>
        </pc:sldMkLst>
        <pc:spChg chg="mod">
          <ac:chgData name="James Kimber" userId="0bf8b432-e1cd-45c1-98fd-751af7e1d489" providerId="ADAL" clId="{E6C4229F-CA02-45AE-8591-E5811D34E5C3}" dt="2023-11-07T15:13:01.443" v="567" actId="108"/>
          <ac:spMkLst>
            <pc:docMk/>
            <pc:sldMk cId="2347210594" sldId="291"/>
            <ac:spMk id="2" creationId="{0FBD2002-25E0-48AF-97EE-6CB44291C52F}"/>
          </ac:spMkLst>
        </pc:spChg>
        <pc:spChg chg="del">
          <ac:chgData name="James Kimber" userId="0bf8b432-e1cd-45c1-98fd-751af7e1d489" providerId="ADAL" clId="{E6C4229F-CA02-45AE-8591-E5811D34E5C3}" dt="2023-11-07T15:26:36.116" v="962" actId="478"/>
          <ac:spMkLst>
            <pc:docMk/>
            <pc:sldMk cId="2347210594" sldId="291"/>
            <ac:spMk id="3" creationId="{4A3ED5D0-9DF5-44B2-B167-3EC81B56BECE}"/>
          </ac:spMkLst>
        </pc:spChg>
        <pc:spChg chg="add mod">
          <ac:chgData name="James Kimber" userId="0bf8b432-e1cd-45c1-98fd-751af7e1d489" providerId="ADAL" clId="{E6C4229F-CA02-45AE-8591-E5811D34E5C3}" dt="2023-11-07T15:26:36.116" v="962" actId="478"/>
          <ac:spMkLst>
            <pc:docMk/>
            <pc:sldMk cId="2347210594" sldId="291"/>
            <ac:spMk id="12" creationId="{7ABF673E-5D5A-D2E4-8731-99C9DFD27EA4}"/>
          </ac:spMkLst>
        </pc:spChg>
        <pc:picChg chg="del">
          <ac:chgData name="James Kimber" userId="0bf8b432-e1cd-45c1-98fd-751af7e1d489" providerId="ADAL" clId="{E6C4229F-CA02-45AE-8591-E5811D34E5C3}" dt="2023-11-07T14:02:13.368" v="544" actId="478"/>
          <ac:picMkLst>
            <pc:docMk/>
            <pc:sldMk cId="2347210594" sldId="291"/>
            <ac:picMk id="5" creationId="{297E6475-FF96-F2B9-0474-501646A2136D}"/>
          </ac:picMkLst>
        </pc:picChg>
        <pc:picChg chg="add mod">
          <ac:chgData name="James Kimber" userId="0bf8b432-e1cd-45c1-98fd-751af7e1d489" providerId="ADAL" clId="{E6C4229F-CA02-45AE-8591-E5811D34E5C3}" dt="2023-11-07T14:02:22.353" v="550" actId="1076"/>
          <ac:picMkLst>
            <pc:docMk/>
            <pc:sldMk cId="2347210594" sldId="291"/>
            <ac:picMk id="6" creationId="{1881F99A-311C-5AB2-576B-91A2D86EC74C}"/>
          </ac:picMkLst>
        </pc:picChg>
        <pc:picChg chg="add mod">
          <ac:chgData name="James Kimber" userId="0bf8b432-e1cd-45c1-98fd-751af7e1d489" providerId="ADAL" clId="{E6C4229F-CA02-45AE-8591-E5811D34E5C3}" dt="2023-11-07T14:02:36.033" v="554" actId="14100"/>
          <ac:picMkLst>
            <pc:docMk/>
            <pc:sldMk cId="2347210594" sldId="291"/>
            <ac:picMk id="7" creationId="{45CD3EF9-ABA5-A7FF-C70C-68F7B3CAC86A}"/>
          </ac:picMkLst>
        </pc:picChg>
        <pc:picChg chg="del">
          <ac:chgData name="James Kimber" userId="0bf8b432-e1cd-45c1-98fd-751af7e1d489" providerId="ADAL" clId="{E6C4229F-CA02-45AE-8591-E5811D34E5C3}" dt="2023-11-07T14:02:13.817" v="545" actId="478"/>
          <ac:picMkLst>
            <pc:docMk/>
            <pc:sldMk cId="2347210594" sldId="291"/>
            <ac:picMk id="8" creationId="{E8C63DAC-7C1E-D8D9-72C8-038C6661BD69}"/>
          </ac:picMkLst>
        </pc:picChg>
        <pc:picChg chg="add mod">
          <ac:chgData name="James Kimber" userId="0bf8b432-e1cd-45c1-98fd-751af7e1d489" providerId="ADAL" clId="{E6C4229F-CA02-45AE-8591-E5811D34E5C3}" dt="2023-11-07T14:03:04.958" v="557" actId="1076"/>
          <ac:picMkLst>
            <pc:docMk/>
            <pc:sldMk cId="2347210594" sldId="291"/>
            <ac:picMk id="10" creationId="{47976D14-7D5F-A81D-F145-B0F58D274B8F}"/>
          </ac:picMkLst>
        </pc:picChg>
      </pc:sldChg>
      <pc:sldChg chg="addSp delSp modSp add mod ord delAnim">
        <pc:chgData name="James Kimber" userId="0bf8b432-e1cd-45c1-98fd-751af7e1d489" providerId="ADAL" clId="{E6C4229F-CA02-45AE-8591-E5811D34E5C3}" dt="2023-11-08T15:50:54.836" v="2427" actId="1076"/>
        <pc:sldMkLst>
          <pc:docMk/>
          <pc:sldMk cId="549965914" sldId="292"/>
        </pc:sldMkLst>
        <pc:spChg chg="mod">
          <ac:chgData name="James Kimber" userId="0bf8b432-e1cd-45c1-98fd-751af7e1d489" providerId="ADAL" clId="{E6C4229F-CA02-45AE-8591-E5811D34E5C3}" dt="2023-11-08T15:30:55.439" v="1312" actId="404"/>
          <ac:spMkLst>
            <pc:docMk/>
            <pc:sldMk cId="549965914" sldId="292"/>
            <ac:spMk id="2" creationId="{BFE6D47E-881D-45CE-A689-9E44B16D6431}"/>
          </ac:spMkLst>
        </pc:spChg>
        <pc:spChg chg="del">
          <ac:chgData name="James Kimber" userId="0bf8b432-e1cd-45c1-98fd-751af7e1d489" providerId="ADAL" clId="{E6C4229F-CA02-45AE-8591-E5811D34E5C3}" dt="2023-11-08T15:30:57.599" v="1313" actId="478"/>
          <ac:spMkLst>
            <pc:docMk/>
            <pc:sldMk cId="549965914" sldId="292"/>
            <ac:spMk id="3" creationId="{0B56B243-5B89-4BBB-87B0-1E8C788D7B46}"/>
          </ac:spMkLst>
        </pc:spChg>
        <pc:spChg chg="add del mod">
          <ac:chgData name="James Kimber" userId="0bf8b432-e1cd-45c1-98fd-751af7e1d489" providerId="ADAL" clId="{E6C4229F-CA02-45AE-8591-E5811D34E5C3}" dt="2023-11-08T15:31:06.043" v="1314" actId="3680"/>
          <ac:spMkLst>
            <pc:docMk/>
            <pc:sldMk cId="549965914" sldId="292"/>
            <ac:spMk id="5" creationId="{1EB024E2-F374-053F-93BD-981329CF94D6}"/>
          </ac:spMkLst>
        </pc:spChg>
        <pc:graphicFrameChg chg="add mod ord modGraphic">
          <ac:chgData name="James Kimber" userId="0bf8b432-e1cd-45c1-98fd-751af7e1d489" providerId="ADAL" clId="{E6C4229F-CA02-45AE-8591-E5811D34E5C3}" dt="2023-11-08T15:50:54.836" v="2427" actId="1076"/>
          <ac:graphicFrameMkLst>
            <pc:docMk/>
            <pc:sldMk cId="549965914" sldId="292"/>
            <ac:graphicFrameMk id="6" creationId="{1BC40EA6-F416-7CA3-C51A-B287215F443B}"/>
          </ac:graphicFrameMkLst>
        </pc:graphicFrameChg>
      </pc:sldChg>
    </pc:docChg>
  </pc:docChgLst>
  <pc:docChgLst>
    <pc:chgData name="David Willcox" userId="S::dwillcox@seaford.org::e028ef6d-ba6a-4d71-8abe-273c96785db0" providerId="AD" clId="Web-{BA77C228-CB13-1207-172C-C5C093095F6C}"/>
    <pc:docChg chg="addSld delSld modSld sldOrd">
      <pc:chgData name="David Willcox" userId="S::dwillcox@seaford.org::e028ef6d-ba6a-4d71-8abe-273c96785db0" providerId="AD" clId="Web-{BA77C228-CB13-1207-172C-C5C093095F6C}" dt="2024-11-05T17:44:41.297" v="137"/>
      <pc:docMkLst>
        <pc:docMk/>
      </pc:docMkLst>
      <pc:sldChg chg="add del">
        <pc:chgData name="David Willcox" userId="S::dwillcox@seaford.org::e028ef6d-ba6a-4d71-8abe-273c96785db0" providerId="AD" clId="Web-{BA77C228-CB13-1207-172C-C5C093095F6C}" dt="2024-11-05T17:34:26.277" v="13"/>
        <pc:sldMkLst>
          <pc:docMk/>
          <pc:sldMk cId="3448409034" sldId="256"/>
        </pc:sldMkLst>
      </pc:sldChg>
      <pc:sldChg chg="modSp">
        <pc:chgData name="David Willcox" userId="S::dwillcox@seaford.org::e028ef6d-ba6a-4d71-8abe-273c96785db0" providerId="AD" clId="Web-{BA77C228-CB13-1207-172C-C5C093095F6C}" dt="2024-11-05T17:36:32.781" v="66" actId="14100"/>
        <pc:sldMkLst>
          <pc:docMk/>
          <pc:sldMk cId="3861244272" sldId="259"/>
        </pc:sldMkLst>
        <pc:spChg chg="mod">
          <ac:chgData name="David Willcox" userId="S::dwillcox@seaford.org::e028ef6d-ba6a-4d71-8abe-273c96785db0" providerId="AD" clId="Web-{BA77C228-CB13-1207-172C-C5C093095F6C}" dt="2024-11-05T17:36:25.484" v="64" actId="14100"/>
          <ac:spMkLst>
            <pc:docMk/>
            <pc:sldMk cId="3861244272" sldId="259"/>
            <ac:spMk id="2" creationId="{2D78C420-7DED-4781-A2D6-449912CCFA6F}"/>
          </ac:spMkLst>
        </pc:spChg>
        <pc:spChg chg="mod">
          <ac:chgData name="David Willcox" userId="S::dwillcox@seaford.org::e028ef6d-ba6a-4d71-8abe-273c96785db0" providerId="AD" clId="Web-{BA77C228-CB13-1207-172C-C5C093095F6C}" dt="2024-11-05T17:36:32.781" v="66" actId="14100"/>
          <ac:spMkLst>
            <pc:docMk/>
            <pc:sldMk cId="3861244272" sldId="259"/>
            <ac:spMk id="3" creationId="{79123C03-9411-42AF-98F6-A4A5FE88BC60}"/>
          </ac:spMkLst>
        </pc:spChg>
      </pc:sldChg>
      <pc:sldChg chg="mod modShow">
        <pc:chgData name="David Willcox" userId="S::dwillcox@seaford.org::e028ef6d-ba6a-4d71-8abe-273c96785db0" providerId="AD" clId="Web-{BA77C228-CB13-1207-172C-C5C093095F6C}" dt="2024-11-05T17:44:39.219" v="136"/>
        <pc:sldMkLst>
          <pc:docMk/>
          <pc:sldMk cId="1803409894" sldId="263"/>
        </pc:sldMkLst>
      </pc:sldChg>
      <pc:sldChg chg="mod modShow">
        <pc:chgData name="David Willcox" userId="S::dwillcox@seaford.org::e028ef6d-ba6a-4d71-8abe-273c96785db0" providerId="AD" clId="Web-{BA77C228-CB13-1207-172C-C5C093095F6C}" dt="2024-11-05T17:44:41.297" v="137"/>
        <pc:sldMkLst>
          <pc:docMk/>
          <pc:sldMk cId="774619073" sldId="264"/>
        </pc:sldMkLst>
      </pc:sldChg>
      <pc:sldChg chg="modSp add">
        <pc:chgData name="David Willcox" userId="S::dwillcox@seaford.org::e028ef6d-ba6a-4d71-8abe-273c96785db0" providerId="AD" clId="Web-{BA77C228-CB13-1207-172C-C5C093095F6C}" dt="2024-11-05T17:43:53.890" v="134" actId="14100"/>
        <pc:sldMkLst>
          <pc:docMk/>
          <pc:sldMk cId="12090781" sldId="274"/>
        </pc:sldMkLst>
        <pc:spChg chg="mod">
          <ac:chgData name="David Willcox" userId="S::dwillcox@seaford.org::e028ef6d-ba6a-4d71-8abe-273c96785db0" providerId="AD" clId="Web-{BA77C228-CB13-1207-172C-C5C093095F6C}" dt="2024-11-05T17:41:07.962" v="104" actId="20577"/>
          <ac:spMkLst>
            <pc:docMk/>
            <pc:sldMk cId="12090781" sldId="274"/>
            <ac:spMk id="2" creationId="{859B9942-43CB-0F3C-76BB-7001A4A91CA9}"/>
          </ac:spMkLst>
        </pc:spChg>
        <pc:spChg chg="mod">
          <ac:chgData name="David Willcox" userId="S::dwillcox@seaford.org::e028ef6d-ba6a-4d71-8abe-273c96785db0" providerId="AD" clId="Web-{BA77C228-CB13-1207-172C-C5C093095F6C}" dt="2024-11-05T17:43:53.890" v="134" actId="14100"/>
          <ac:spMkLst>
            <pc:docMk/>
            <pc:sldMk cId="12090781" sldId="274"/>
            <ac:spMk id="3" creationId="{543B8096-71E1-D617-D76B-4FC958EDED3B}"/>
          </ac:spMkLst>
        </pc:spChg>
      </pc:sldChg>
      <pc:sldChg chg="modSp ord">
        <pc:chgData name="David Willcox" userId="S::dwillcox@seaford.org::e028ef6d-ba6a-4d71-8abe-273c96785db0" providerId="AD" clId="Web-{BA77C228-CB13-1207-172C-C5C093095F6C}" dt="2024-11-05T17:44:20.984" v="135" actId="14100"/>
        <pc:sldMkLst>
          <pc:docMk/>
          <pc:sldMk cId="3666580868" sldId="275"/>
        </pc:sldMkLst>
        <pc:spChg chg="mod">
          <ac:chgData name="David Willcox" userId="S::dwillcox@seaford.org::e028ef6d-ba6a-4d71-8abe-273c96785db0" providerId="AD" clId="Web-{BA77C228-CB13-1207-172C-C5C093095F6C}" dt="2024-11-05T17:37:29.486" v="80"/>
          <ac:spMkLst>
            <pc:docMk/>
            <pc:sldMk cId="3666580868" sldId="275"/>
            <ac:spMk id="2" creationId="{BFE6D47E-881D-45CE-A689-9E44B16D6431}"/>
          </ac:spMkLst>
        </pc:spChg>
        <pc:spChg chg="mod">
          <ac:chgData name="David Willcox" userId="S::dwillcox@seaford.org::e028ef6d-ba6a-4d71-8abe-273c96785db0" providerId="AD" clId="Web-{BA77C228-CB13-1207-172C-C5C093095F6C}" dt="2024-11-05T17:44:20.984" v="135" actId="14100"/>
          <ac:spMkLst>
            <pc:docMk/>
            <pc:sldMk cId="3666580868" sldId="275"/>
            <ac:spMk id="3" creationId="{0B56B243-5B89-4BBB-87B0-1E8C788D7B46}"/>
          </ac:spMkLst>
        </pc:spChg>
      </pc:sldChg>
      <pc:sldChg chg="modSp add">
        <pc:chgData name="David Willcox" userId="S::dwillcox@seaford.org::e028ef6d-ba6a-4d71-8abe-273c96785db0" providerId="AD" clId="Web-{BA77C228-CB13-1207-172C-C5C093095F6C}" dt="2024-11-05T17:34:20.137" v="12" actId="20577"/>
        <pc:sldMkLst>
          <pc:docMk/>
          <pc:sldMk cId="2883185715" sldId="293"/>
        </pc:sldMkLst>
        <pc:spChg chg="mod">
          <ac:chgData name="David Willcox" userId="S::dwillcox@seaford.org::e028ef6d-ba6a-4d71-8abe-273c96785db0" providerId="AD" clId="Web-{BA77C228-CB13-1207-172C-C5C093095F6C}" dt="2024-11-05T17:34:20.137" v="12" actId="20577"/>
          <ac:spMkLst>
            <pc:docMk/>
            <pc:sldMk cId="2883185715" sldId="293"/>
            <ac:spMk id="2" creationId="{C3C1EB52-682C-4291-BCB6-A797BA54D034}"/>
          </ac:spMkLst>
        </pc:spChg>
      </pc:sldChg>
      <pc:sldChg chg="addSp delSp modSp new">
        <pc:chgData name="David Willcox" userId="S::dwillcox@seaford.org::e028ef6d-ba6a-4d71-8abe-273c96785db0" providerId="AD" clId="Web-{BA77C228-CB13-1207-172C-C5C093095F6C}" dt="2024-11-05T17:37:41.471" v="83" actId="1076"/>
        <pc:sldMkLst>
          <pc:docMk/>
          <pc:sldMk cId="1538110537" sldId="294"/>
        </pc:sldMkLst>
        <pc:spChg chg="add del">
          <ac:chgData name="David Willcox" userId="S::dwillcox@seaford.org::e028ef6d-ba6a-4d71-8abe-273c96785db0" providerId="AD" clId="Web-{BA77C228-CB13-1207-172C-C5C093095F6C}" dt="2024-11-05T17:37:38.987" v="82"/>
          <ac:spMkLst>
            <pc:docMk/>
            <pc:sldMk cId="1538110537" sldId="294"/>
            <ac:spMk id="2" creationId="{C6732457-3133-A4BE-FFF4-37423C10CBF6}"/>
          </ac:spMkLst>
        </pc:spChg>
        <pc:spChg chg="add del">
          <ac:chgData name="David Willcox" userId="S::dwillcox@seaford.org::e028ef6d-ba6a-4d71-8abe-273c96785db0" providerId="AD" clId="Web-{BA77C228-CB13-1207-172C-C5C093095F6C}" dt="2024-11-05T17:37:13.814" v="73"/>
          <ac:spMkLst>
            <pc:docMk/>
            <pc:sldMk cId="1538110537" sldId="294"/>
            <ac:spMk id="3" creationId="{A47EBC39-BF8C-FE02-FC36-129E4913B075}"/>
          </ac:spMkLst>
        </pc:spChg>
        <pc:spChg chg="add mod">
          <ac:chgData name="David Willcox" userId="S::dwillcox@seaford.org::e028ef6d-ba6a-4d71-8abe-273c96785db0" providerId="AD" clId="Web-{BA77C228-CB13-1207-172C-C5C093095F6C}" dt="2024-11-05T17:37:41.471" v="83" actId="1076"/>
          <ac:spMkLst>
            <pc:docMk/>
            <pc:sldMk cId="1538110537" sldId="294"/>
            <ac:spMk id="7" creationId="{73D676F3-92F9-3EF2-325C-CD03824EB125}"/>
          </ac:spMkLst>
        </pc:spChg>
        <pc:picChg chg="add mod">
          <ac:chgData name="David Willcox" userId="S::dwillcox@seaford.org::e028ef6d-ba6a-4d71-8abe-273c96785db0" providerId="AD" clId="Web-{BA77C228-CB13-1207-172C-C5C093095F6C}" dt="2024-11-05T17:37:18.345" v="75" actId="14100"/>
          <ac:picMkLst>
            <pc:docMk/>
            <pc:sldMk cId="1538110537" sldId="294"/>
            <ac:picMk id="5" creationId="{9B1BAACF-773C-3FE9-4B66-FBB064909B2E}"/>
          </ac:picMkLst>
        </pc:picChg>
      </pc:sldChg>
      <pc:sldChg chg="add replId">
        <pc:chgData name="David Willcox" userId="S::dwillcox@seaford.org::e028ef6d-ba6a-4d71-8abe-273c96785db0" providerId="AD" clId="Web-{BA77C228-CB13-1207-172C-C5C093095F6C}" dt="2024-11-05T17:41:32.698" v="105"/>
        <pc:sldMkLst>
          <pc:docMk/>
          <pc:sldMk cId="314269122" sldId="295"/>
        </pc:sldMkLst>
      </pc:sldChg>
      <pc:sldChg chg="add del">
        <pc:chgData name="David Willcox" userId="S::dwillcox@seaford.org::e028ef6d-ba6a-4d71-8abe-273c96785db0" providerId="AD" clId="Web-{BA77C228-CB13-1207-172C-C5C093095F6C}" dt="2024-11-05T17:39:40.069" v="85"/>
        <pc:sldMkLst>
          <pc:docMk/>
          <pc:sldMk cId="1279942161" sldId="295"/>
        </pc:sldMkLst>
      </pc:sldChg>
      <pc:sldChg chg="addSp delSp modSp add replId">
        <pc:chgData name="David Willcox" userId="S::dwillcox@seaford.org::e028ef6d-ba6a-4d71-8abe-273c96785db0" providerId="AD" clId="Web-{BA77C228-CB13-1207-172C-C5C093095F6C}" dt="2024-11-05T17:43:17.529" v="131" actId="1076"/>
        <pc:sldMkLst>
          <pc:docMk/>
          <pc:sldMk cId="3483047436" sldId="296"/>
        </pc:sldMkLst>
        <pc:spChg chg="del">
          <ac:chgData name="David Willcox" userId="S::dwillcox@seaford.org::e028ef6d-ba6a-4d71-8abe-273c96785db0" providerId="AD" clId="Web-{BA77C228-CB13-1207-172C-C5C093095F6C}" dt="2024-11-05T17:42:04.152" v="108"/>
          <ac:spMkLst>
            <pc:docMk/>
            <pc:sldMk cId="3483047436" sldId="296"/>
            <ac:spMk id="3" creationId="{4A3ED5D0-9DF5-44B2-B167-3EC81B56BECE}"/>
          </ac:spMkLst>
        </pc:spChg>
        <pc:spChg chg="add del mod">
          <ac:chgData name="David Willcox" userId="S::dwillcox@seaford.org::e028ef6d-ba6a-4d71-8abe-273c96785db0" providerId="AD" clId="Web-{BA77C228-CB13-1207-172C-C5C093095F6C}" dt="2024-11-05T17:42:06.761" v="109"/>
          <ac:spMkLst>
            <pc:docMk/>
            <pc:sldMk cId="3483047436" sldId="296"/>
            <ac:spMk id="6" creationId="{0B2FA6FE-5AA3-4F87-665C-CCACBF9E383D}"/>
          </ac:spMkLst>
        </pc:spChg>
        <pc:picChg chg="add del mod">
          <ac:chgData name="David Willcox" userId="S::dwillcox@seaford.org::e028ef6d-ba6a-4d71-8abe-273c96785db0" providerId="AD" clId="Web-{BA77C228-CB13-1207-172C-C5C093095F6C}" dt="2024-11-05T17:42:51.450" v="119"/>
          <ac:picMkLst>
            <pc:docMk/>
            <pc:sldMk cId="3483047436" sldId="296"/>
            <ac:picMk id="7" creationId="{7FC777F7-CBD9-311A-AB7A-AB96D24A1448}"/>
          </ac:picMkLst>
        </pc:picChg>
        <pc:picChg chg="add mod">
          <ac:chgData name="David Willcox" userId="S::dwillcox@seaford.org::e028ef6d-ba6a-4d71-8abe-273c96785db0" providerId="AD" clId="Web-{BA77C228-CB13-1207-172C-C5C093095F6C}" dt="2024-11-05T17:43:16.091" v="130" actId="14100"/>
          <ac:picMkLst>
            <pc:docMk/>
            <pc:sldMk cId="3483047436" sldId="296"/>
            <ac:picMk id="8" creationId="{A31D7FE6-60CE-8DBF-4978-4666FF21071E}"/>
          </ac:picMkLst>
        </pc:picChg>
        <pc:picChg chg="add mod">
          <ac:chgData name="David Willcox" userId="S::dwillcox@seaford.org::e028ef6d-ba6a-4d71-8abe-273c96785db0" providerId="AD" clId="Web-{BA77C228-CB13-1207-172C-C5C093095F6C}" dt="2024-11-05T17:43:17.529" v="131" actId="1076"/>
          <ac:picMkLst>
            <pc:docMk/>
            <pc:sldMk cId="3483047436" sldId="296"/>
            <ac:picMk id="9" creationId="{265F18B9-12FA-8282-F6B7-E6B30CC3A7BB}"/>
          </ac:picMkLst>
        </pc:picChg>
        <pc:picChg chg="add mod">
          <ac:chgData name="David Willcox" userId="S::dwillcox@seaford.org::e028ef6d-ba6a-4d71-8abe-273c96785db0" providerId="AD" clId="Web-{BA77C228-CB13-1207-172C-C5C093095F6C}" dt="2024-11-05T17:43:11.935" v="129" actId="14100"/>
          <ac:picMkLst>
            <pc:docMk/>
            <pc:sldMk cId="3483047436" sldId="296"/>
            <ac:picMk id="10" creationId="{FB8A0589-4A63-F45A-07A1-7FC418747161}"/>
          </ac:picMkLst>
        </pc:picChg>
        <pc:picChg chg="del">
          <ac:chgData name="David Willcox" userId="S::dwillcox@seaford.org::e028ef6d-ba6a-4d71-8abe-273c96785db0" providerId="AD" clId="Web-{BA77C228-CB13-1207-172C-C5C093095F6C}" dt="2024-11-05T17:42:07.449" v="110"/>
          <ac:picMkLst>
            <pc:docMk/>
            <pc:sldMk cId="3483047436" sldId="296"/>
            <ac:picMk id="6148" creationId="{8E46FEF9-DFD8-41F9-A8B4-EEC2F702D38F}"/>
          </ac:picMkLst>
        </pc:picChg>
      </pc:sldChg>
    </pc:docChg>
  </pc:docChgLst>
  <pc:docChgLst>
    <pc:chgData name="James Kimber" userId="0bf8b432-e1cd-45c1-98fd-751af7e1d489" providerId="ADAL" clId="{FB77E557-2E41-4BFF-9219-B32F1D5257D5}"/>
    <pc:docChg chg="custSel delSld modSld sldOrd">
      <pc:chgData name="James Kimber" userId="0bf8b432-e1cd-45c1-98fd-751af7e1d489" providerId="ADAL" clId="{FB77E557-2E41-4BFF-9219-B32F1D5257D5}" dt="2023-11-08T19:27:22.664" v="64" actId="729"/>
      <pc:docMkLst>
        <pc:docMk/>
      </pc:docMkLst>
      <pc:sldChg chg="modAnim">
        <pc:chgData name="James Kimber" userId="0bf8b432-e1cd-45c1-98fd-751af7e1d489" providerId="ADAL" clId="{FB77E557-2E41-4BFF-9219-B32F1D5257D5}" dt="2023-11-08T19:11:55.646" v="60"/>
        <pc:sldMkLst>
          <pc:docMk/>
          <pc:sldMk cId="3861244272" sldId="259"/>
        </pc:sldMkLst>
      </pc:sldChg>
      <pc:sldChg chg="modAnim">
        <pc:chgData name="James Kimber" userId="0bf8b432-e1cd-45c1-98fd-751af7e1d489" providerId="ADAL" clId="{FB77E557-2E41-4BFF-9219-B32F1D5257D5}" dt="2023-11-08T19:11:31.200" v="56"/>
        <pc:sldMkLst>
          <pc:docMk/>
          <pc:sldMk cId="4267549589" sldId="260"/>
        </pc:sldMkLst>
      </pc:sldChg>
      <pc:sldChg chg="modSp">
        <pc:chgData name="James Kimber" userId="0bf8b432-e1cd-45c1-98fd-751af7e1d489" providerId="ADAL" clId="{FB77E557-2E41-4BFF-9219-B32F1D5257D5}" dt="2023-11-08T18:43:50.761" v="8" actId="1076"/>
        <pc:sldMkLst>
          <pc:docMk/>
          <pc:sldMk cId="2986973181" sldId="262"/>
        </pc:sldMkLst>
        <pc:picChg chg="mod">
          <ac:chgData name="James Kimber" userId="0bf8b432-e1cd-45c1-98fd-751af7e1d489" providerId="ADAL" clId="{FB77E557-2E41-4BFF-9219-B32F1D5257D5}" dt="2023-11-08T18:43:50.761" v="8" actId="1076"/>
          <ac:picMkLst>
            <pc:docMk/>
            <pc:sldMk cId="2986973181" sldId="262"/>
            <ac:picMk id="4" creationId="{F46430C3-050E-2131-7E3B-D4CDBF8D9500}"/>
          </ac:picMkLst>
        </pc:picChg>
      </pc:sldChg>
      <pc:sldChg chg="mod modShow">
        <pc:chgData name="James Kimber" userId="0bf8b432-e1cd-45c1-98fd-751af7e1d489" providerId="ADAL" clId="{FB77E557-2E41-4BFF-9219-B32F1D5257D5}" dt="2023-11-08T19:27:22.664" v="64" actId="729"/>
        <pc:sldMkLst>
          <pc:docMk/>
          <pc:sldMk cId="1803409894" sldId="263"/>
        </pc:sldMkLst>
      </pc:sldChg>
      <pc:sldChg chg="mod modShow">
        <pc:chgData name="James Kimber" userId="0bf8b432-e1cd-45c1-98fd-751af7e1d489" providerId="ADAL" clId="{FB77E557-2E41-4BFF-9219-B32F1D5257D5}" dt="2023-11-08T19:27:22.664" v="64" actId="729"/>
        <pc:sldMkLst>
          <pc:docMk/>
          <pc:sldMk cId="774619073" sldId="264"/>
        </pc:sldMkLst>
      </pc:sldChg>
      <pc:sldChg chg="modAnim">
        <pc:chgData name="James Kimber" userId="0bf8b432-e1cd-45c1-98fd-751af7e1d489" providerId="ADAL" clId="{FB77E557-2E41-4BFF-9219-B32F1D5257D5}" dt="2023-11-08T19:12:00.319" v="61"/>
        <pc:sldMkLst>
          <pc:docMk/>
          <pc:sldMk cId="1992342276" sldId="266"/>
        </pc:sldMkLst>
      </pc:sldChg>
      <pc:sldChg chg="modSp mod ord modAnim">
        <pc:chgData name="James Kimber" userId="0bf8b432-e1cd-45c1-98fd-751af7e1d489" providerId="ADAL" clId="{FB77E557-2E41-4BFF-9219-B32F1D5257D5}" dt="2023-11-08T19:12:10.379" v="63"/>
        <pc:sldMkLst>
          <pc:docMk/>
          <pc:sldMk cId="1540745720" sldId="271"/>
        </pc:sldMkLst>
        <pc:spChg chg="mod">
          <ac:chgData name="James Kimber" userId="0bf8b432-e1cd-45c1-98fd-751af7e1d489" providerId="ADAL" clId="{FB77E557-2E41-4BFF-9219-B32F1D5257D5}" dt="2023-11-08T18:48:31.584" v="54" actId="20577"/>
          <ac:spMkLst>
            <pc:docMk/>
            <pc:sldMk cId="1540745720" sldId="271"/>
            <ac:spMk id="3" creationId="{79123C03-9411-42AF-98F6-A4A5FE88BC60}"/>
          </ac:spMkLst>
        </pc:spChg>
      </pc:sldChg>
      <pc:sldChg chg="modAnim">
        <pc:chgData name="James Kimber" userId="0bf8b432-e1cd-45c1-98fd-751af7e1d489" providerId="ADAL" clId="{FB77E557-2E41-4BFF-9219-B32F1D5257D5}" dt="2023-11-08T19:12:04.140" v="62"/>
        <pc:sldMkLst>
          <pc:docMk/>
          <pc:sldMk cId="4001925103" sldId="272"/>
        </pc:sldMkLst>
      </pc:sldChg>
      <pc:sldChg chg="modAnim">
        <pc:chgData name="James Kimber" userId="0bf8b432-e1cd-45c1-98fd-751af7e1d489" providerId="ADAL" clId="{FB77E557-2E41-4BFF-9219-B32F1D5257D5}" dt="2023-11-08T19:11:34.879" v="57"/>
        <pc:sldMkLst>
          <pc:docMk/>
          <pc:sldMk cId="3666580868" sldId="275"/>
        </pc:sldMkLst>
      </pc:sldChg>
      <pc:sldChg chg="modAnim">
        <pc:chgData name="James Kimber" userId="0bf8b432-e1cd-45c1-98fd-751af7e1d489" providerId="ADAL" clId="{FB77E557-2E41-4BFF-9219-B32F1D5257D5}" dt="2023-11-08T19:11:43.166" v="58"/>
        <pc:sldMkLst>
          <pc:docMk/>
          <pc:sldMk cId="1026720065" sldId="276"/>
        </pc:sldMkLst>
      </pc:sldChg>
      <pc:sldChg chg="modAnim">
        <pc:chgData name="James Kimber" userId="0bf8b432-e1cd-45c1-98fd-751af7e1d489" providerId="ADAL" clId="{FB77E557-2E41-4BFF-9219-B32F1D5257D5}" dt="2023-11-08T19:11:50.039" v="59"/>
        <pc:sldMkLst>
          <pc:docMk/>
          <pc:sldMk cId="3494704517" sldId="284"/>
        </pc:sldMkLst>
      </pc:sldChg>
      <pc:sldChg chg="del">
        <pc:chgData name="James Kimber" userId="0bf8b432-e1cd-45c1-98fd-751af7e1d489" providerId="ADAL" clId="{FB77E557-2E41-4BFF-9219-B32F1D5257D5}" dt="2023-11-08T19:11:22.691" v="55" actId="47"/>
        <pc:sldMkLst>
          <pc:docMk/>
          <pc:sldMk cId="1781112362" sldId="287"/>
        </pc:sldMkLst>
      </pc:sldChg>
      <pc:sldChg chg="del">
        <pc:chgData name="James Kimber" userId="0bf8b432-e1cd-45c1-98fd-751af7e1d489" providerId="ADAL" clId="{FB77E557-2E41-4BFF-9219-B32F1D5257D5}" dt="2023-11-08T19:11:22.691" v="55" actId="47"/>
        <pc:sldMkLst>
          <pc:docMk/>
          <pc:sldMk cId="1331631489" sldId="288"/>
        </pc:sldMkLst>
      </pc:sldChg>
      <pc:sldChg chg="del">
        <pc:chgData name="James Kimber" userId="0bf8b432-e1cd-45c1-98fd-751af7e1d489" providerId="ADAL" clId="{FB77E557-2E41-4BFF-9219-B32F1D5257D5}" dt="2023-11-08T19:11:22.691" v="55" actId="47"/>
        <pc:sldMkLst>
          <pc:docMk/>
          <pc:sldMk cId="3901634366" sldId="289"/>
        </pc:sldMkLst>
      </pc:sldChg>
      <pc:sldChg chg="del">
        <pc:chgData name="James Kimber" userId="0bf8b432-e1cd-45c1-98fd-751af7e1d489" providerId="ADAL" clId="{FB77E557-2E41-4BFF-9219-B32F1D5257D5}" dt="2023-11-08T19:11:22.691" v="55" actId="47"/>
        <pc:sldMkLst>
          <pc:docMk/>
          <pc:sldMk cId="2216243203" sldId="290"/>
        </pc:sldMkLst>
      </pc:sldChg>
      <pc:sldChg chg="del">
        <pc:chgData name="James Kimber" userId="0bf8b432-e1cd-45c1-98fd-751af7e1d489" providerId="ADAL" clId="{FB77E557-2E41-4BFF-9219-B32F1D5257D5}" dt="2023-11-08T19:11:22.691" v="55" actId="47"/>
        <pc:sldMkLst>
          <pc:docMk/>
          <pc:sldMk cId="2347210594" sldId="291"/>
        </pc:sldMkLst>
      </pc:sldChg>
      <pc:sldChg chg="ord">
        <pc:chgData name="James Kimber" userId="0bf8b432-e1cd-45c1-98fd-751af7e1d489" providerId="ADAL" clId="{FB77E557-2E41-4BFF-9219-B32F1D5257D5}" dt="2023-11-08T18:43:22.946" v="3"/>
        <pc:sldMkLst>
          <pc:docMk/>
          <pc:sldMk cId="549965914" sldId="292"/>
        </pc:sldMkLst>
      </pc:sldChg>
    </pc:docChg>
  </pc:docChgLst>
  <pc:docChgLst>
    <pc:chgData name="James Kimber" userId="0bf8b432-e1cd-45c1-98fd-751af7e1d489" providerId="ADAL" clId="{6AAAEDD6-76E1-456B-90D8-40ADF0A64914}"/>
    <pc:docChg chg="undo custSel addSld delSld modSld sldOrd">
      <pc:chgData name="James Kimber" userId="0bf8b432-e1cd-45c1-98fd-751af7e1d489" providerId="ADAL" clId="{6AAAEDD6-76E1-456B-90D8-40ADF0A64914}" dt="2022-11-11T14:09:51.709" v="2940" actId="404"/>
      <pc:docMkLst>
        <pc:docMk/>
      </pc:docMkLst>
      <pc:sldChg chg="addSp delSp modSp mod">
        <pc:chgData name="James Kimber" userId="0bf8b432-e1cd-45c1-98fd-751af7e1d489" providerId="ADAL" clId="{6AAAEDD6-76E1-456B-90D8-40ADF0A64914}" dt="2022-11-11T14:09:51.709" v="2940" actId="404"/>
        <pc:sldMkLst>
          <pc:docMk/>
          <pc:sldMk cId="3448409034" sldId="256"/>
        </pc:sldMkLst>
        <pc:spChg chg="mod">
          <ac:chgData name="James Kimber" userId="0bf8b432-e1cd-45c1-98fd-751af7e1d489" providerId="ADAL" clId="{6AAAEDD6-76E1-456B-90D8-40ADF0A64914}" dt="2022-11-11T14:09:51.709" v="2940" actId="404"/>
          <ac:spMkLst>
            <pc:docMk/>
            <pc:sldMk cId="3448409034" sldId="256"/>
            <ac:spMk id="2" creationId="{C3C1EB52-682C-4291-BCB6-A797BA54D034}"/>
          </ac:spMkLst>
        </pc:spChg>
        <pc:spChg chg="mod">
          <ac:chgData name="James Kimber" userId="0bf8b432-e1cd-45c1-98fd-751af7e1d489" providerId="ADAL" clId="{6AAAEDD6-76E1-456B-90D8-40ADF0A64914}" dt="2022-11-09T17:14:56.113" v="2899" actId="313"/>
          <ac:spMkLst>
            <pc:docMk/>
            <pc:sldMk cId="3448409034" sldId="256"/>
            <ac:spMk id="3" creationId="{E4B50FBD-BBB8-411D-966E-8547ED085CA1}"/>
          </ac:spMkLst>
        </pc:spChg>
        <pc:picChg chg="mod">
          <ac:chgData name="James Kimber" userId="0bf8b432-e1cd-45c1-98fd-751af7e1d489" providerId="ADAL" clId="{6AAAEDD6-76E1-456B-90D8-40ADF0A64914}" dt="2022-11-11T14:08:50.116" v="2906" actId="1076"/>
          <ac:picMkLst>
            <pc:docMk/>
            <pc:sldMk cId="3448409034" sldId="256"/>
            <ac:picMk id="5" creationId="{490E5BE2-17DD-439C-B770-A19A774AC537}"/>
          </ac:picMkLst>
        </pc:picChg>
        <pc:picChg chg="add del mod">
          <ac:chgData name="James Kimber" userId="0bf8b432-e1cd-45c1-98fd-751af7e1d489" providerId="ADAL" clId="{6AAAEDD6-76E1-456B-90D8-40ADF0A64914}" dt="2022-11-11T14:08:47.821" v="2905" actId="478"/>
          <ac:picMkLst>
            <pc:docMk/>
            <pc:sldMk cId="3448409034" sldId="256"/>
            <ac:picMk id="6" creationId="{8FC6E8A0-71F9-1744-BF86-F572805FF59D}"/>
          </ac:picMkLst>
        </pc:picChg>
        <pc:picChg chg="add del mod">
          <ac:chgData name="James Kimber" userId="0bf8b432-e1cd-45c1-98fd-751af7e1d489" providerId="ADAL" clId="{6AAAEDD6-76E1-456B-90D8-40ADF0A64914}" dt="2022-11-11T14:08:47.175" v="2904" actId="478"/>
          <ac:picMkLst>
            <pc:docMk/>
            <pc:sldMk cId="3448409034" sldId="256"/>
            <ac:picMk id="7" creationId="{4A5C289F-7BC8-D0FE-FD8C-3C4F53BCD12B}"/>
          </ac:picMkLst>
        </pc:picChg>
      </pc:sldChg>
      <pc:sldChg chg="addSp modSp mod modAnim">
        <pc:chgData name="James Kimber" userId="0bf8b432-e1cd-45c1-98fd-751af7e1d489" providerId="ADAL" clId="{6AAAEDD6-76E1-456B-90D8-40ADF0A64914}" dt="2022-11-09T08:52:58.499" v="1792" actId="27636"/>
        <pc:sldMkLst>
          <pc:docMk/>
          <pc:sldMk cId="4075895983" sldId="257"/>
        </pc:sldMkLst>
        <pc:spChg chg="mod">
          <ac:chgData name="James Kimber" userId="0bf8b432-e1cd-45c1-98fd-751af7e1d489" providerId="ADAL" clId="{6AAAEDD6-76E1-456B-90D8-40ADF0A64914}" dt="2022-11-09T08:52:58.499" v="1792" actId="27636"/>
          <ac:spMkLst>
            <pc:docMk/>
            <pc:sldMk cId="4075895983" sldId="257"/>
            <ac:spMk id="3" creationId="{41C47D32-4C1A-4E82-B66F-88112D3937CD}"/>
          </ac:spMkLst>
        </pc:spChg>
        <pc:picChg chg="add mod">
          <ac:chgData name="James Kimber" userId="0bf8b432-e1cd-45c1-98fd-751af7e1d489" providerId="ADAL" clId="{6AAAEDD6-76E1-456B-90D8-40ADF0A64914}" dt="2022-11-08T07:57:48.327" v="332"/>
          <ac:picMkLst>
            <pc:docMk/>
            <pc:sldMk cId="4075895983" sldId="257"/>
            <ac:picMk id="4" creationId="{075A02ED-0D77-3BA8-DEB0-299EE8A29914}"/>
          </ac:picMkLst>
        </pc:picChg>
      </pc:sldChg>
      <pc:sldChg chg="addSp modSp mod ord">
        <pc:chgData name="James Kimber" userId="0bf8b432-e1cd-45c1-98fd-751af7e1d489" providerId="ADAL" clId="{6AAAEDD6-76E1-456B-90D8-40ADF0A64914}" dt="2022-11-09T14:45:15.222" v="2775" actId="20577"/>
        <pc:sldMkLst>
          <pc:docMk/>
          <pc:sldMk cId="4166125320" sldId="258"/>
        </pc:sldMkLst>
        <pc:spChg chg="mod">
          <ac:chgData name="James Kimber" userId="0bf8b432-e1cd-45c1-98fd-751af7e1d489" providerId="ADAL" clId="{6AAAEDD6-76E1-456B-90D8-40ADF0A64914}" dt="2022-11-09T14:45:15.222" v="2775" actId="20577"/>
          <ac:spMkLst>
            <pc:docMk/>
            <pc:sldMk cId="4166125320" sldId="258"/>
            <ac:spMk id="5" creationId="{5F1331A7-D4D5-4C5F-9E6E-8C36FFF89746}"/>
          </ac:spMkLst>
        </pc:spChg>
        <pc:picChg chg="add mod">
          <ac:chgData name="James Kimber" userId="0bf8b432-e1cd-45c1-98fd-751af7e1d489" providerId="ADAL" clId="{6AAAEDD6-76E1-456B-90D8-40ADF0A64914}" dt="2022-11-08T07:58:06.315" v="338"/>
          <ac:picMkLst>
            <pc:docMk/>
            <pc:sldMk cId="4166125320" sldId="258"/>
            <ac:picMk id="7" creationId="{1E899262-FFB0-9D6E-4E66-A55FFF0D5830}"/>
          </ac:picMkLst>
        </pc:picChg>
      </pc:sldChg>
      <pc:sldChg chg="addSp modSp mod modAnim">
        <pc:chgData name="James Kimber" userId="0bf8b432-e1cd-45c1-98fd-751af7e1d489" providerId="ADAL" clId="{6AAAEDD6-76E1-456B-90D8-40ADF0A64914}" dt="2022-11-09T08:45:08.413" v="1322" actId="27636"/>
        <pc:sldMkLst>
          <pc:docMk/>
          <pc:sldMk cId="1571088816" sldId="259"/>
        </pc:sldMkLst>
        <pc:spChg chg="mod">
          <ac:chgData name="James Kimber" userId="0bf8b432-e1cd-45c1-98fd-751af7e1d489" providerId="ADAL" clId="{6AAAEDD6-76E1-456B-90D8-40ADF0A64914}" dt="2022-11-09T08:45:08.413" v="1322" actId="27636"/>
          <ac:spMkLst>
            <pc:docMk/>
            <pc:sldMk cId="1571088816" sldId="259"/>
            <ac:spMk id="3" creationId="{79123C03-9411-42AF-98F6-A4A5FE88BC60}"/>
          </ac:spMkLst>
        </pc:spChg>
        <pc:picChg chg="add mod">
          <ac:chgData name="James Kimber" userId="0bf8b432-e1cd-45c1-98fd-751af7e1d489" providerId="ADAL" clId="{6AAAEDD6-76E1-456B-90D8-40ADF0A64914}" dt="2022-11-08T07:58:08.731" v="340"/>
          <ac:picMkLst>
            <pc:docMk/>
            <pc:sldMk cId="1571088816" sldId="259"/>
            <ac:picMk id="4" creationId="{00BFE2EA-803A-5C87-0CA9-8ED81D04D1B8}"/>
          </ac:picMkLst>
        </pc:picChg>
      </pc:sldChg>
      <pc:sldChg chg="modSp mod modAnim">
        <pc:chgData name="James Kimber" userId="0bf8b432-e1cd-45c1-98fd-751af7e1d489" providerId="ADAL" clId="{6AAAEDD6-76E1-456B-90D8-40ADF0A64914}" dt="2022-11-09T08:52:28.512" v="1790" actId="20577"/>
        <pc:sldMkLst>
          <pc:docMk/>
          <pc:sldMk cId="4267549589" sldId="260"/>
        </pc:sldMkLst>
        <pc:spChg chg="mod">
          <ac:chgData name="James Kimber" userId="0bf8b432-e1cd-45c1-98fd-751af7e1d489" providerId="ADAL" clId="{6AAAEDD6-76E1-456B-90D8-40ADF0A64914}" dt="2022-11-09T08:52:28.512" v="1790" actId="20577"/>
          <ac:spMkLst>
            <pc:docMk/>
            <pc:sldMk cId="4267549589" sldId="260"/>
            <ac:spMk id="6" creationId="{3FA4B893-79BB-4103-8F14-45750A6AF39E}"/>
          </ac:spMkLst>
        </pc:spChg>
        <pc:spChg chg="mod">
          <ac:chgData name="James Kimber" userId="0bf8b432-e1cd-45c1-98fd-751af7e1d489" providerId="ADAL" clId="{6AAAEDD6-76E1-456B-90D8-40ADF0A64914}" dt="2022-11-09T08:43:49.952" v="1242" actId="20577"/>
          <ac:spMkLst>
            <pc:docMk/>
            <pc:sldMk cId="4267549589" sldId="260"/>
            <ac:spMk id="8" creationId="{5CC529E8-67C1-4DA6-8DA8-8692BCEF711D}"/>
          </ac:spMkLst>
        </pc:spChg>
        <pc:spChg chg="mod">
          <ac:chgData name="James Kimber" userId="0bf8b432-e1cd-45c1-98fd-751af7e1d489" providerId="ADAL" clId="{6AAAEDD6-76E1-456B-90D8-40ADF0A64914}" dt="2022-11-09T08:52:24.129" v="1772" actId="20577"/>
          <ac:spMkLst>
            <pc:docMk/>
            <pc:sldMk cId="4267549589" sldId="260"/>
            <ac:spMk id="9" creationId="{D4C13244-5B62-4904-8F9F-130833E82928}"/>
          </ac:spMkLst>
        </pc:spChg>
      </pc:sldChg>
      <pc:sldChg chg="addSp modSp">
        <pc:chgData name="James Kimber" userId="0bf8b432-e1cd-45c1-98fd-751af7e1d489" providerId="ADAL" clId="{6AAAEDD6-76E1-456B-90D8-40ADF0A64914}" dt="2022-11-08T07:58:10.691" v="341"/>
        <pc:sldMkLst>
          <pc:docMk/>
          <pc:sldMk cId="1334967119" sldId="261"/>
        </pc:sldMkLst>
        <pc:picChg chg="add mod">
          <ac:chgData name="James Kimber" userId="0bf8b432-e1cd-45c1-98fd-751af7e1d489" providerId="ADAL" clId="{6AAAEDD6-76E1-456B-90D8-40ADF0A64914}" dt="2022-11-08T07:58:10.691" v="341"/>
          <ac:picMkLst>
            <pc:docMk/>
            <pc:sldMk cId="1334967119" sldId="261"/>
            <ac:picMk id="4" creationId="{F51D65D1-89DB-7E8C-F37F-1CC049F5BBE5}"/>
          </ac:picMkLst>
        </pc:picChg>
      </pc:sldChg>
      <pc:sldChg chg="addSp delSp modSp mod">
        <pc:chgData name="James Kimber" userId="0bf8b432-e1cd-45c1-98fd-751af7e1d489" providerId="ADAL" clId="{6AAAEDD6-76E1-456B-90D8-40ADF0A64914}" dt="2022-11-09T08:39:21.607" v="781" actId="122"/>
        <pc:sldMkLst>
          <pc:docMk/>
          <pc:sldMk cId="2986973181" sldId="262"/>
        </pc:sldMkLst>
        <pc:spChg chg="mod">
          <ac:chgData name="James Kimber" userId="0bf8b432-e1cd-45c1-98fd-751af7e1d489" providerId="ADAL" clId="{6AAAEDD6-76E1-456B-90D8-40ADF0A64914}" dt="2022-11-09T08:39:21.607" v="781" actId="122"/>
          <ac:spMkLst>
            <pc:docMk/>
            <pc:sldMk cId="2986973181" sldId="262"/>
            <ac:spMk id="2" creationId="{2D78C420-7DED-4781-A2D6-449912CCFA6F}"/>
          </ac:spMkLst>
        </pc:spChg>
        <pc:spChg chg="del">
          <ac:chgData name="James Kimber" userId="0bf8b432-e1cd-45c1-98fd-751af7e1d489" providerId="ADAL" clId="{6AAAEDD6-76E1-456B-90D8-40ADF0A64914}" dt="2022-11-08T07:59:26.901" v="426" actId="478"/>
          <ac:spMkLst>
            <pc:docMk/>
            <pc:sldMk cId="2986973181" sldId="262"/>
            <ac:spMk id="3" creationId="{AFD509E1-448E-4767-95FE-50BAFA843E66}"/>
          </ac:spMkLst>
        </pc:spChg>
        <pc:spChg chg="del">
          <ac:chgData name="James Kimber" userId="0bf8b432-e1cd-45c1-98fd-751af7e1d489" providerId="ADAL" clId="{6AAAEDD6-76E1-456B-90D8-40ADF0A64914}" dt="2022-11-08T07:59:27.579" v="427" actId="478"/>
          <ac:spMkLst>
            <pc:docMk/>
            <pc:sldMk cId="2986973181" sldId="262"/>
            <ac:spMk id="4" creationId="{5F0BAE49-F7E8-445B-911D-8EBBA4FF4D72}"/>
          </ac:spMkLst>
        </pc:spChg>
        <pc:picChg chg="add mod">
          <ac:chgData name="James Kimber" userId="0bf8b432-e1cd-45c1-98fd-751af7e1d489" providerId="ADAL" clId="{6AAAEDD6-76E1-456B-90D8-40ADF0A64914}" dt="2022-11-09T08:39:09.178" v="779" actId="1076"/>
          <ac:picMkLst>
            <pc:docMk/>
            <pc:sldMk cId="2986973181" sldId="262"/>
            <ac:picMk id="4" creationId="{F46430C3-050E-2131-7E3B-D4CDBF8D9500}"/>
          </ac:picMkLst>
        </pc:picChg>
        <pc:picChg chg="add mod">
          <ac:chgData name="James Kimber" userId="0bf8b432-e1cd-45c1-98fd-751af7e1d489" providerId="ADAL" clId="{6AAAEDD6-76E1-456B-90D8-40ADF0A64914}" dt="2022-11-09T08:39:17.106" v="780"/>
          <ac:picMkLst>
            <pc:docMk/>
            <pc:sldMk cId="2986973181" sldId="262"/>
            <ac:picMk id="5" creationId="{DE767BE7-99D6-B90E-2EF8-1EE418743E1A}"/>
          </ac:picMkLst>
        </pc:picChg>
        <pc:picChg chg="add mod">
          <ac:chgData name="James Kimber" userId="0bf8b432-e1cd-45c1-98fd-751af7e1d489" providerId="ADAL" clId="{6AAAEDD6-76E1-456B-90D8-40ADF0A64914}" dt="2022-11-08T08:00:33.269" v="430" actId="1076"/>
          <ac:picMkLst>
            <pc:docMk/>
            <pc:sldMk cId="2986973181" sldId="262"/>
            <ac:picMk id="1026" creationId="{E692AE56-AAE2-CA74-9227-9DB0413AA901}"/>
          </ac:picMkLst>
        </pc:picChg>
      </pc:sldChg>
      <pc:sldChg chg="addSp modSp mod">
        <pc:chgData name="James Kimber" userId="0bf8b432-e1cd-45c1-98fd-751af7e1d489" providerId="ADAL" clId="{6AAAEDD6-76E1-456B-90D8-40ADF0A64914}" dt="2022-11-08T07:58:04.849" v="337" actId="1076"/>
        <pc:sldMkLst>
          <pc:docMk/>
          <pc:sldMk cId="1803409894" sldId="263"/>
        </pc:sldMkLst>
        <pc:spChg chg="mod">
          <ac:chgData name="James Kimber" userId="0bf8b432-e1cd-45c1-98fd-751af7e1d489" providerId="ADAL" clId="{6AAAEDD6-76E1-456B-90D8-40ADF0A64914}" dt="2022-11-08T07:58:04.849" v="337" actId="1076"/>
          <ac:spMkLst>
            <pc:docMk/>
            <pc:sldMk cId="1803409894" sldId="263"/>
            <ac:spMk id="5" creationId="{0637538A-C283-42F5-B084-F0A76A4BC298}"/>
          </ac:spMkLst>
        </pc:spChg>
        <pc:spChg chg="mod">
          <ac:chgData name="James Kimber" userId="0bf8b432-e1cd-45c1-98fd-751af7e1d489" providerId="ADAL" clId="{6AAAEDD6-76E1-456B-90D8-40ADF0A64914}" dt="2022-11-08T07:55:40.725" v="169" actId="1076"/>
          <ac:spMkLst>
            <pc:docMk/>
            <pc:sldMk cId="1803409894" sldId="263"/>
            <ac:spMk id="6" creationId="{0E61578F-46C1-4C26-836D-DF464D10B9CA}"/>
          </ac:spMkLst>
        </pc:spChg>
        <pc:picChg chg="add mod">
          <ac:chgData name="James Kimber" userId="0bf8b432-e1cd-45c1-98fd-751af7e1d489" providerId="ADAL" clId="{6AAAEDD6-76E1-456B-90D8-40ADF0A64914}" dt="2022-11-08T07:57:52.150" v="333"/>
          <ac:picMkLst>
            <pc:docMk/>
            <pc:sldMk cId="1803409894" sldId="263"/>
            <ac:picMk id="7" creationId="{9CBD254F-1B0B-78B8-7EDF-93D2CE6CFE58}"/>
          </ac:picMkLst>
        </pc:picChg>
      </pc:sldChg>
      <pc:sldChg chg="addSp modSp mod">
        <pc:chgData name="James Kimber" userId="0bf8b432-e1cd-45c1-98fd-751af7e1d489" providerId="ADAL" clId="{6AAAEDD6-76E1-456B-90D8-40ADF0A64914}" dt="2022-11-08T07:57:58.536" v="336" actId="1076"/>
        <pc:sldMkLst>
          <pc:docMk/>
          <pc:sldMk cId="774619073" sldId="264"/>
        </pc:sldMkLst>
        <pc:spChg chg="mod">
          <ac:chgData name="James Kimber" userId="0bf8b432-e1cd-45c1-98fd-751af7e1d489" providerId="ADAL" clId="{6AAAEDD6-76E1-456B-90D8-40ADF0A64914}" dt="2022-11-08T07:57:58.536" v="336" actId="1076"/>
          <ac:spMkLst>
            <pc:docMk/>
            <pc:sldMk cId="774619073" sldId="264"/>
            <ac:spMk id="6" creationId="{521FB78F-1608-4EDE-AC06-2B4288AEE925}"/>
          </ac:spMkLst>
        </pc:spChg>
        <pc:spChg chg="mod">
          <ac:chgData name="James Kimber" userId="0bf8b432-e1cd-45c1-98fd-751af7e1d489" providerId="ADAL" clId="{6AAAEDD6-76E1-456B-90D8-40ADF0A64914}" dt="2022-11-08T07:57:55.568" v="335" actId="1076"/>
          <ac:spMkLst>
            <pc:docMk/>
            <pc:sldMk cId="774619073" sldId="264"/>
            <ac:spMk id="7" creationId="{CB1FAC82-C77D-4F00-8F9E-4A7C7F96791B}"/>
          </ac:spMkLst>
        </pc:spChg>
        <pc:picChg chg="add mod">
          <ac:chgData name="James Kimber" userId="0bf8b432-e1cd-45c1-98fd-751af7e1d489" providerId="ADAL" clId="{6AAAEDD6-76E1-456B-90D8-40ADF0A64914}" dt="2022-11-08T07:57:53.791" v="334"/>
          <ac:picMkLst>
            <pc:docMk/>
            <pc:sldMk cId="774619073" sldId="264"/>
            <ac:picMk id="8" creationId="{14AEA356-43C0-0B2C-111E-A46D84F00E0C}"/>
          </ac:picMkLst>
        </pc:picChg>
      </pc:sldChg>
      <pc:sldChg chg="modSp mod">
        <pc:chgData name="James Kimber" userId="0bf8b432-e1cd-45c1-98fd-751af7e1d489" providerId="ADAL" clId="{6AAAEDD6-76E1-456B-90D8-40ADF0A64914}" dt="2022-11-09T08:45:24.611" v="1323" actId="1076"/>
        <pc:sldMkLst>
          <pc:docMk/>
          <pc:sldMk cId="2021006513" sldId="265"/>
        </pc:sldMkLst>
        <pc:spChg chg="mod">
          <ac:chgData name="James Kimber" userId="0bf8b432-e1cd-45c1-98fd-751af7e1d489" providerId="ADAL" clId="{6AAAEDD6-76E1-456B-90D8-40ADF0A64914}" dt="2022-11-09T08:45:24.611" v="1323" actId="1076"/>
          <ac:spMkLst>
            <pc:docMk/>
            <pc:sldMk cId="2021006513" sldId="265"/>
            <ac:spMk id="2" creationId="{54441CE0-E872-483D-9ABA-80E6C3911EBB}"/>
          </ac:spMkLst>
        </pc:spChg>
      </pc:sldChg>
      <pc:sldChg chg="addSp modSp">
        <pc:chgData name="James Kimber" userId="0bf8b432-e1cd-45c1-98fd-751af7e1d489" providerId="ADAL" clId="{6AAAEDD6-76E1-456B-90D8-40ADF0A64914}" dt="2022-11-08T08:31:41.374" v="771" actId="1076"/>
        <pc:sldMkLst>
          <pc:docMk/>
          <pc:sldMk cId="3058090809" sldId="266"/>
        </pc:sldMkLst>
        <pc:picChg chg="add mod">
          <ac:chgData name="James Kimber" userId="0bf8b432-e1cd-45c1-98fd-751af7e1d489" providerId="ADAL" clId="{6AAAEDD6-76E1-456B-90D8-40ADF0A64914}" dt="2022-11-08T08:31:41.374" v="771" actId="1076"/>
          <ac:picMkLst>
            <pc:docMk/>
            <pc:sldMk cId="3058090809" sldId="266"/>
            <ac:picMk id="2050" creationId="{AE01EB62-79B9-6903-BA8D-2952122326A7}"/>
          </ac:picMkLst>
        </pc:picChg>
      </pc:sldChg>
      <pc:sldChg chg="addSp modSp mod modAnim">
        <pc:chgData name="James Kimber" userId="0bf8b432-e1cd-45c1-98fd-751af7e1d489" providerId="ADAL" clId="{6AAAEDD6-76E1-456B-90D8-40ADF0A64914}" dt="2022-11-09T17:15:03.809" v="2901" actId="2"/>
        <pc:sldMkLst>
          <pc:docMk/>
          <pc:sldMk cId="3057782303" sldId="268"/>
        </pc:sldMkLst>
        <pc:spChg chg="mod">
          <ac:chgData name="James Kimber" userId="0bf8b432-e1cd-45c1-98fd-751af7e1d489" providerId="ADAL" clId="{6AAAEDD6-76E1-456B-90D8-40ADF0A64914}" dt="2022-11-09T17:15:03.809" v="2901" actId="2"/>
          <ac:spMkLst>
            <pc:docMk/>
            <pc:sldMk cId="3057782303" sldId="268"/>
            <ac:spMk id="3" creationId="{41C47D32-4C1A-4E82-B66F-88112D3937CD}"/>
          </ac:spMkLst>
        </pc:spChg>
        <pc:picChg chg="add mod">
          <ac:chgData name="James Kimber" userId="0bf8b432-e1cd-45c1-98fd-751af7e1d489" providerId="ADAL" clId="{6AAAEDD6-76E1-456B-90D8-40ADF0A64914}" dt="2022-11-08T08:31:50.619" v="773" actId="1036"/>
          <ac:picMkLst>
            <pc:docMk/>
            <pc:sldMk cId="3057782303" sldId="268"/>
            <ac:picMk id="4" creationId="{5DAFF650-D2DF-C03D-712E-E5E86CA3A4C9}"/>
          </ac:picMkLst>
        </pc:picChg>
      </pc:sldChg>
      <pc:sldChg chg="addSp delSp modSp mod">
        <pc:chgData name="James Kimber" userId="0bf8b432-e1cd-45c1-98fd-751af7e1d489" providerId="ADAL" clId="{6AAAEDD6-76E1-456B-90D8-40ADF0A64914}" dt="2022-11-09T08:59:21.381" v="2510" actId="113"/>
        <pc:sldMkLst>
          <pc:docMk/>
          <pc:sldMk cId="1059354674" sldId="269"/>
        </pc:sldMkLst>
        <pc:spChg chg="add del">
          <ac:chgData name="James Kimber" userId="0bf8b432-e1cd-45c1-98fd-751af7e1d489" providerId="ADAL" clId="{6AAAEDD6-76E1-456B-90D8-40ADF0A64914}" dt="2022-11-09T08:40:13.751" v="786" actId="3680"/>
          <ac:spMkLst>
            <pc:docMk/>
            <pc:sldMk cId="1059354674" sldId="269"/>
            <ac:spMk id="3" creationId="{41C47D32-4C1A-4E82-B66F-88112D3937CD}"/>
          </ac:spMkLst>
        </pc:spChg>
        <pc:spChg chg="del mod">
          <ac:chgData name="James Kimber" userId="0bf8b432-e1cd-45c1-98fd-751af7e1d489" providerId="ADAL" clId="{6AAAEDD6-76E1-456B-90D8-40ADF0A64914}" dt="2022-11-09T08:42:02.809" v="1060" actId="478"/>
          <ac:spMkLst>
            <pc:docMk/>
            <pc:sldMk cId="1059354674" sldId="269"/>
            <ac:spMk id="5" creationId="{02BE6EDA-6E6C-4CAC-AAE0-8DEC890C92AC}"/>
          </ac:spMkLst>
        </pc:spChg>
        <pc:spChg chg="add mod">
          <ac:chgData name="James Kimber" userId="0bf8b432-e1cd-45c1-98fd-751af7e1d489" providerId="ADAL" clId="{6AAAEDD6-76E1-456B-90D8-40ADF0A64914}" dt="2022-11-09T08:59:21.381" v="2510" actId="113"/>
          <ac:spMkLst>
            <pc:docMk/>
            <pc:sldMk cId="1059354674" sldId="269"/>
            <ac:spMk id="9" creationId="{08578CF8-8DCB-193C-6607-4D89A7F336AF}"/>
          </ac:spMkLst>
        </pc:spChg>
        <pc:graphicFrameChg chg="add del mod ord modGraphic">
          <ac:chgData name="James Kimber" userId="0bf8b432-e1cd-45c1-98fd-751af7e1d489" providerId="ADAL" clId="{6AAAEDD6-76E1-456B-90D8-40ADF0A64914}" dt="2022-11-09T08:40:07.958" v="785" actId="3680"/>
          <ac:graphicFrameMkLst>
            <pc:docMk/>
            <pc:sldMk cId="1059354674" sldId="269"/>
            <ac:graphicFrameMk id="7" creationId="{417CAD5C-1459-1DA1-0F05-CBB06AB2CC12}"/>
          </ac:graphicFrameMkLst>
        </pc:graphicFrameChg>
        <pc:graphicFrameChg chg="add mod ord modGraphic">
          <ac:chgData name="James Kimber" userId="0bf8b432-e1cd-45c1-98fd-751af7e1d489" providerId="ADAL" clId="{6AAAEDD6-76E1-456B-90D8-40ADF0A64914}" dt="2022-11-09T08:58:22.861" v="2508" actId="1076"/>
          <ac:graphicFrameMkLst>
            <pc:docMk/>
            <pc:sldMk cId="1059354674" sldId="269"/>
            <ac:graphicFrameMk id="8" creationId="{3E9F623B-0A75-21FB-A58D-466F0F39BD8B}"/>
          </ac:graphicFrameMkLst>
        </pc:graphicFrameChg>
        <pc:picChg chg="mod">
          <ac:chgData name="James Kimber" userId="0bf8b432-e1cd-45c1-98fd-751af7e1d489" providerId="ADAL" clId="{6AAAEDD6-76E1-456B-90D8-40ADF0A64914}" dt="2022-11-09T08:56:55.174" v="2283" actId="1076"/>
          <ac:picMkLst>
            <pc:docMk/>
            <pc:sldMk cId="1059354674" sldId="269"/>
            <ac:picMk id="4" creationId="{8D1D443D-7D57-40D0-BE4C-860F043FA7EC}"/>
          </ac:picMkLst>
        </pc:picChg>
        <pc:picChg chg="add mod">
          <ac:chgData name="James Kimber" userId="0bf8b432-e1cd-45c1-98fd-751af7e1d489" providerId="ADAL" clId="{6AAAEDD6-76E1-456B-90D8-40ADF0A64914}" dt="2022-11-08T08:31:52.998" v="774"/>
          <ac:picMkLst>
            <pc:docMk/>
            <pc:sldMk cId="1059354674" sldId="269"/>
            <ac:picMk id="6" creationId="{CC5BAC16-599A-FD10-8C07-D1EAF3F2057E}"/>
          </ac:picMkLst>
        </pc:picChg>
      </pc:sldChg>
      <pc:sldChg chg="addSp modSp mod">
        <pc:chgData name="James Kimber" userId="0bf8b432-e1cd-45c1-98fd-751af7e1d489" providerId="ADAL" clId="{6AAAEDD6-76E1-456B-90D8-40ADF0A64914}" dt="2022-11-08T08:31:54.950" v="775"/>
        <pc:sldMkLst>
          <pc:docMk/>
          <pc:sldMk cId="679186181" sldId="270"/>
        </pc:sldMkLst>
        <pc:spChg chg="mod">
          <ac:chgData name="James Kimber" userId="0bf8b432-e1cd-45c1-98fd-751af7e1d489" providerId="ADAL" clId="{6AAAEDD6-76E1-456B-90D8-40ADF0A64914}" dt="2022-11-08T07:59:09.939" v="425" actId="20577"/>
          <ac:spMkLst>
            <pc:docMk/>
            <pc:sldMk cId="679186181" sldId="270"/>
            <ac:spMk id="6" creationId="{6077A38E-48C4-4C3B-B4E6-2C670D5FD89D}"/>
          </ac:spMkLst>
        </pc:spChg>
        <pc:picChg chg="add mod">
          <ac:chgData name="James Kimber" userId="0bf8b432-e1cd-45c1-98fd-751af7e1d489" providerId="ADAL" clId="{6AAAEDD6-76E1-456B-90D8-40ADF0A64914}" dt="2022-11-08T08:31:54.950" v="775"/>
          <ac:picMkLst>
            <pc:docMk/>
            <pc:sldMk cId="679186181" sldId="270"/>
            <ac:picMk id="7" creationId="{EA3E2A2B-9516-B8E0-5FC4-3F2FA917F0BA}"/>
          </ac:picMkLst>
        </pc:picChg>
      </pc:sldChg>
      <pc:sldChg chg="addSp modSp">
        <pc:chgData name="James Kimber" userId="0bf8b432-e1cd-45c1-98fd-751af7e1d489" providerId="ADAL" clId="{6AAAEDD6-76E1-456B-90D8-40ADF0A64914}" dt="2022-11-08T08:31:56.798" v="776"/>
        <pc:sldMkLst>
          <pc:docMk/>
          <pc:sldMk cId="1540745720" sldId="271"/>
        </pc:sldMkLst>
        <pc:picChg chg="add mod">
          <ac:chgData name="James Kimber" userId="0bf8b432-e1cd-45c1-98fd-751af7e1d489" providerId="ADAL" clId="{6AAAEDD6-76E1-456B-90D8-40ADF0A64914}" dt="2022-11-08T08:31:56.798" v="776"/>
          <ac:picMkLst>
            <pc:docMk/>
            <pc:sldMk cId="1540745720" sldId="271"/>
            <ac:picMk id="4" creationId="{D6CC95D4-8409-C82D-5FBE-1729D8FE10DC}"/>
          </ac:picMkLst>
        </pc:picChg>
      </pc:sldChg>
      <pc:sldChg chg="addSp modSp ord">
        <pc:chgData name="James Kimber" userId="0bf8b432-e1cd-45c1-98fd-751af7e1d489" providerId="ADAL" clId="{6AAAEDD6-76E1-456B-90D8-40ADF0A64914}" dt="2022-11-09T08:47:49.781" v="1542"/>
        <pc:sldMkLst>
          <pc:docMk/>
          <pc:sldMk cId="4001925103" sldId="272"/>
        </pc:sldMkLst>
        <pc:picChg chg="add mod">
          <ac:chgData name="James Kimber" userId="0bf8b432-e1cd-45c1-98fd-751af7e1d489" providerId="ADAL" clId="{6AAAEDD6-76E1-456B-90D8-40ADF0A64914}" dt="2022-11-08T08:31:58.407" v="777"/>
          <ac:picMkLst>
            <pc:docMk/>
            <pc:sldMk cId="4001925103" sldId="272"/>
            <ac:picMk id="4" creationId="{947D0EFE-C6F0-1A5C-03D7-20D73BC13CDD}"/>
          </ac:picMkLst>
        </pc:picChg>
      </pc:sldChg>
      <pc:sldChg chg="addSp modSp">
        <pc:chgData name="James Kimber" userId="0bf8b432-e1cd-45c1-98fd-751af7e1d489" providerId="ADAL" clId="{6AAAEDD6-76E1-456B-90D8-40ADF0A64914}" dt="2022-11-08T07:57:46.024" v="331"/>
        <pc:sldMkLst>
          <pc:docMk/>
          <pc:sldMk cId="3666580868" sldId="275"/>
        </pc:sldMkLst>
        <pc:picChg chg="add mod">
          <ac:chgData name="James Kimber" userId="0bf8b432-e1cd-45c1-98fd-751af7e1d489" providerId="ADAL" clId="{6AAAEDD6-76E1-456B-90D8-40ADF0A64914}" dt="2022-11-08T07:57:46.024" v="331"/>
          <ac:picMkLst>
            <pc:docMk/>
            <pc:sldMk cId="3666580868" sldId="275"/>
            <ac:picMk id="4" creationId="{715C3D62-B35C-0753-9D13-A7D1CB5FB4DE}"/>
          </ac:picMkLst>
        </pc:picChg>
      </pc:sldChg>
      <pc:sldChg chg="addSp modSp mod ord modAnim">
        <pc:chgData name="James Kimber" userId="0bf8b432-e1cd-45c1-98fd-751af7e1d489" providerId="ADAL" clId="{6AAAEDD6-76E1-456B-90D8-40ADF0A64914}" dt="2022-11-09T14:44:56.504" v="2720" actId="27636"/>
        <pc:sldMkLst>
          <pc:docMk/>
          <pc:sldMk cId="1026720065" sldId="276"/>
        </pc:sldMkLst>
        <pc:spChg chg="mod">
          <ac:chgData name="James Kimber" userId="0bf8b432-e1cd-45c1-98fd-751af7e1d489" providerId="ADAL" clId="{6AAAEDD6-76E1-456B-90D8-40ADF0A64914}" dt="2022-11-09T14:44:56.504" v="2720" actId="27636"/>
          <ac:spMkLst>
            <pc:docMk/>
            <pc:sldMk cId="1026720065" sldId="276"/>
            <ac:spMk id="3" creationId="{C4D8F596-FE0D-443A-B77C-F7153AEABEA2}"/>
          </ac:spMkLst>
        </pc:spChg>
        <pc:picChg chg="add mod">
          <ac:chgData name="James Kimber" userId="0bf8b432-e1cd-45c1-98fd-751af7e1d489" providerId="ADAL" clId="{6AAAEDD6-76E1-456B-90D8-40ADF0A64914}" dt="2022-11-08T07:58:07.786" v="339"/>
          <ac:picMkLst>
            <pc:docMk/>
            <pc:sldMk cId="1026720065" sldId="276"/>
            <ac:picMk id="4" creationId="{ACB57E2F-CDED-58EA-3B2B-3CE189196FE3}"/>
          </ac:picMkLst>
        </pc:picChg>
      </pc:sldChg>
      <pc:sldChg chg="modSp add mod ord modAnim modShow">
        <pc:chgData name="James Kimber" userId="0bf8b432-e1cd-45c1-98fd-751af7e1d489" providerId="ADAL" clId="{6AAAEDD6-76E1-456B-90D8-40ADF0A64914}" dt="2022-11-09T14:45:52.606" v="2897" actId="27636"/>
        <pc:sldMkLst>
          <pc:docMk/>
          <pc:sldMk cId="3494704517" sldId="284"/>
        </pc:sldMkLst>
        <pc:spChg chg="mod">
          <ac:chgData name="James Kimber" userId="0bf8b432-e1cd-45c1-98fd-751af7e1d489" providerId="ADAL" clId="{6AAAEDD6-76E1-456B-90D8-40ADF0A64914}" dt="2022-11-09T08:43:07.125" v="1219" actId="20577"/>
          <ac:spMkLst>
            <pc:docMk/>
            <pc:sldMk cId="3494704517" sldId="284"/>
            <ac:spMk id="2" creationId="{0FBD2002-25E0-48AF-97EE-6CB44291C52F}"/>
          </ac:spMkLst>
        </pc:spChg>
        <pc:spChg chg="mod">
          <ac:chgData name="James Kimber" userId="0bf8b432-e1cd-45c1-98fd-751af7e1d489" providerId="ADAL" clId="{6AAAEDD6-76E1-456B-90D8-40ADF0A64914}" dt="2022-11-09T14:45:52.606" v="2897" actId="27636"/>
          <ac:spMkLst>
            <pc:docMk/>
            <pc:sldMk cId="3494704517" sldId="284"/>
            <ac:spMk id="3" creationId="{4A3ED5D0-9DF5-44B2-B167-3EC81B56BECE}"/>
          </ac:spMkLst>
        </pc:spChg>
      </pc:sldChg>
      <pc:sldChg chg="addSp delSp modSp new mod setBg">
        <pc:chgData name="James Kimber" userId="0bf8b432-e1cd-45c1-98fd-751af7e1d489" providerId="ADAL" clId="{6AAAEDD6-76E1-456B-90D8-40ADF0A64914}" dt="2022-11-09T17:15:13.013" v="2903" actId="478"/>
        <pc:sldMkLst>
          <pc:docMk/>
          <pc:sldMk cId="1469568327" sldId="285"/>
        </pc:sldMkLst>
        <pc:spChg chg="del mod ord">
          <ac:chgData name="James Kimber" userId="0bf8b432-e1cd-45c1-98fd-751af7e1d489" providerId="ADAL" clId="{6AAAEDD6-76E1-456B-90D8-40ADF0A64914}" dt="2022-11-09T17:15:09.726" v="2902" actId="478"/>
          <ac:spMkLst>
            <pc:docMk/>
            <pc:sldMk cId="1469568327" sldId="285"/>
            <ac:spMk id="2" creationId="{716A526A-0845-4CE5-F997-F5688FB87D2E}"/>
          </ac:spMkLst>
        </pc:spChg>
        <pc:spChg chg="del">
          <ac:chgData name="James Kimber" userId="0bf8b432-e1cd-45c1-98fd-751af7e1d489" providerId="ADAL" clId="{6AAAEDD6-76E1-456B-90D8-40ADF0A64914}" dt="2022-11-09T08:48:54.413" v="1596" actId="26606"/>
          <ac:spMkLst>
            <pc:docMk/>
            <pc:sldMk cId="1469568327" sldId="285"/>
            <ac:spMk id="3" creationId="{9DC091B9-8AFA-ED49-E291-664EE49A28FD}"/>
          </ac:spMkLst>
        </pc:spChg>
        <pc:spChg chg="add del mod">
          <ac:chgData name="James Kimber" userId="0bf8b432-e1cd-45c1-98fd-751af7e1d489" providerId="ADAL" clId="{6AAAEDD6-76E1-456B-90D8-40ADF0A64914}" dt="2022-11-09T17:15:13.013" v="2903" actId="478"/>
          <ac:spMkLst>
            <pc:docMk/>
            <pc:sldMk cId="1469568327" sldId="285"/>
            <ac:spMk id="5" creationId="{CDB8B8FE-AD2D-CCE3-0701-D7723E0C1302}"/>
          </ac:spMkLst>
        </pc:spChg>
        <pc:spChg chg="add">
          <ac:chgData name="James Kimber" userId="0bf8b432-e1cd-45c1-98fd-751af7e1d489" providerId="ADAL" clId="{6AAAEDD6-76E1-456B-90D8-40ADF0A64914}" dt="2022-11-09T08:48:54.413" v="1596" actId="26606"/>
          <ac:spMkLst>
            <pc:docMk/>
            <pc:sldMk cId="1469568327" sldId="285"/>
            <ac:spMk id="1031" creationId="{25C8D2C1-DA83-420D-9635-D52CE066B5DA}"/>
          </ac:spMkLst>
        </pc:spChg>
        <pc:spChg chg="add">
          <ac:chgData name="James Kimber" userId="0bf8b432-e1cd-45c1-98fd-751af7e1d489" providerId="ADAL" clId="{6AAAEDD6-76E1-456B-90D8-40ADF0A64914}" dt="2022-11-09T08:48:54.413" v="1596" actId="26606"/>
          <ac:spMkLst>
            <pc:docMk/>
            <pc:sldMk cId="1469568327" sldId="285"/>
            <ac:spMk id="1033" creationId="{434F74C9-6A0B-409E-AD1C-45B58BE91BB8}"/>
          </ac:spMkLst>
        </pc:spChg>
        <pc:spChg chg="add">
          <ac:chgData name="James Kimber" userId="0bf8b432-e1cd-45c1-98fd-751af7e1d489" providerId="ADAL" clId="{6AAAEDD6-76E1-456B-90D8-40ADF0A64914}" dt="2022-11-09T08:48:54.413" v="1596" actId="26606"/>
          <ac:spMkLst>
            <pc:docMk/>
            <pc:sldMk cId="1469568327" sldId="285"/>
            <ac:spMk id="1037" creationId="{B76D919A-FC3E-4B4E-BAF0-ED6CFB8DC4AE}"/>
          </ac:spMkLst>
        </pc:spChg>
        <pc:spChg chg="add">
          <ac:chgData name="James Kimber" userId="0bf8b432-e1cd-45c1-98fd-751af7e1d489" providerId="ADAL" clId="{6AAAEDD6-76E1-456B-90D8-40ADF0A64914}" dt="2022-11-09T08:48:54.413" v="1596" actId="26606"/>
          <ac:spMkLst>
            <pc:docMk/>
            <pc:sldMk cId="1469568327" sldId="285"/>
            <ac:spMk id="1039" creationId="{8F66ACBD-1C82-4782-AA7C-05504DD7DE77}"/>
          </ac:spMkLst>
        </pc:spChg>
        <pc:picChg chg="add mod">
          <ac:chgData name="James Kimber" userId="0bf8b432-e1cd-45c1-98fd-751af7e1d489" providerId="ADAL" clId="{6AAAEDD6-76E1-456B-90D8-40ADF0A64914}" dt="2022-11-09T08:48:54.413" v="1596" actId="26606"/>
          <ac:picMkLst>
            <pc:docMk/>
            <pc:sldMk cId="1469568327" sldId="285"/>
            <ac:picMk id="1026" creationId="{D23B470F-C8F3-BBAD-CCE7-041112C70458}"/>
          </ac:picMkLst>
        </pc:picChg>
        <pc:cxnChg chg="add">
          <ac:chgData name="James Kimber" userId="0bf8b432-e1cd-45c1-98fd-751af7e1d489" providerId="ADAL" clId="{6AAAEDD6-76E1-456B-90D8-40ADF0A64914}" dt="2022-11-09T08:48:54.413" v="1596" actId="26606"/>
          <ac:cxnSpMkLst>
            <pc:docMk/>
            <pc:sldMk cId="1469568327" sldId="285"/>
            <ac:cxnSpMk id="1035" creationId="{F5486A9D-1265-4B57-91E6-68E666B978BC}"/>
          </ac:cxnSpMkLst>
        </pc:cxnChg>
      </pc:sldChg>
      <pc:sldChg chg="addSp delSp modSp new del mod">
        <pc:chgData name="James Kimber" userId="0bf8b432-e1cd-45c1-98fd-751af7e1d489" providerId="ADAL" clId="{6AAAEDD6-76E1-456B-90D8-40ADF0A64914}" dt="2022-11-09T08:43:38.394" v="1232" actId="47"/>
        <pc:sldMkLst>
          <pc:docMk/>
          <pc:sldMk cId="2359579238" sldId="285"/>
        </pc:sldMkLst>
        <pc:spChg chg="add del">
          <ac:chgData name="James Kimber" userId="0bf8b432-e1cd-45c1-98fd-751af7e1d489" providerId="ADAL" clId="{6AAAEDD6-76E1-456B-90D8-40ADF0A64914}" dt="2022-11-09T08:43:27.155" v="1223" actId="3680"/>
          <ac:spMkLst>
            <pc:docMk/>
            <pc:sldMk cId="2359579238" sldId="285"/>
            <ac:spMk id="3" creationId="{601060B0-F39A-CC55-BEA7-3F67200A8D9A}"/>
          </ac:spMkLst>
        </pc:spChg>
        <pc:graphicFrameChg chg="add del mod ord modGraphic">
          <ac:chgData name="James Kimber" userId="0bf8b432-e1cd-45c1-98fd-751af7e1d489" providerId="ADAL" clId="{6AAAEDD6-76E1-456B-90D8-40ADF0A64914}" dt="2022-11-09T08:43:23.761" v="1222" actId="3680"/>
          <ac:graphicFrameMkLst>
            <pc:docMk/>
            <pc:sldMk cId="2359579238" sldId="285"/>
            <ac:graphicFrameMk id="4" creationId="{6F02B08E-0787-ACB3-EDB6-5669C549743A}"/>
          </ac:graphicFrameMkLst>
        </pc:graphicFrameChg>
        <pc:graphicFrameChg chg="add mod ord modGraphic">
          <ac:chgData name="James Kimber" userId="0bf8b432-e1cd-45c1-98fd-751af7e1d489" providerId="ADAL" clId="{6AAAEDD6-76E1-456B-90D8-40ADF0A64914}" dt="2022-11-09T08:43:35.005" v="1231" actId="20577"/>
          <ac:graphicFrameMkLst>
            <pc:docMk/>
            <pc:sldMk cId="2359579238" sldId="285"/>
            <ac:graphicFrameMk id="5" creationId="{C61FD146-B9CD-07AA-1FFB-FDA023D108E5}"/>
          </ac:graphicFrameMkLst>
        </pc:graphicFrameChg>
      </pc:sldChg>
      <pc:sldChg chg="addSp delSp modSp new del mod chgLayout">
        <pc:chgData name="James Kimber" userId="0bf8b432-e1cd-45c1-98fd-751af7e1d489" providerId="ADAL" clId="{6AAAEDD6-76E1-456B-90D8-40ADF0A64914}" dt="2022-11-09T08:56:35.148" v="2280" actId="2696"/>
        <pc:sldMkLst>
          <pc:docMk/>
          <pc:sldMk cId="1569506176" sldId="286"/>
        </pc:sldMkLst>
        <pc:spChg chg="mod ord">
          <ac:chgData name="James Kimber" userId="0bf8b432-e1cd-45c1-98fd-751af7e1d489" providerId="ADAL" clId="{6AAAEDD6-76E1-456B-90D8-40ADF0A64914}" dt="2022-11-09T08:55:25.107" v="2090" actId="700"/>
          <ac:spMkLst>
            <pc:docMk/>
            <pc:sldMk cId="1569506176" sldId="286"/>
            <ac:spMk id="2" creationId="{0A162C7B-7225-6578-A448-03C9A866C0DA}"/>
          </ac:spMkLst>
        </pc:spChg>
        <pc:spChg chg="del">
          <ac:chgData name="James Kimber" userId="0bf8b432-e1cd-45c1-98fd-751af7e1d489" providerId="ADAL" clId="{6AAAEDD6-76E1-456B-90D8-40ADF0A64914}" dt="2022-11-09T08:53:29.894" v="1831" actId="3680"/>
          <ac:spMkLst>
            <pc:docMk/>
            <pc:sldMk cId="1569506176" sldId="286"/>
            <ac:spMk id="3" creationId="{A5659B2F-D44A-F9E6-5780-DCE8B9D57AF4}"/>
          </ac:spMkLst>
        </pc:spChg>
        <pc:spChg chg="add mod">
          <ac:chgData name="James Kimber" userId="0bf8b432-e1cd-45c1-98fd-751af7e1d489" providerId="ADAL" clId="{6AAAEDD6-76E1-456B-90D8-40ADF0A64914}" dt="2022-11-09T08:56:21.276" v="2273" actId="20577"/>
          <ac:spMkLst>
            <pc:docMk/>
            <pc:sldMk cId="1569506176" sldId="286"/>
            <ac:spMk id="5" creationId="{04DFD3BA-933A-F167-BE74-C3F8ADC939E9}"/>
          </ac:spMkLst>
        </pc:spChg>
        <pc:graphicFrameChg chg="add mod ord modGraphic">
          <ac:chgData name="James Kimber" userId="0bf8b432-e1cd-45c1-98fd-751af7e1d489" providerId="ADAL" clId="{6AAAEDD6-76E1-456B-90D8-40ADF0A64914}" dt="2022-11-09T08:55:25.107" v="2090" actId="700"/>
          <ac:graphicFrameMkLst>
            <pc:docMk/>
            <pc:sldMk cId="1569506176" sldId="286"/>
            <ac:graphicFrameMk id="4" creationId="{CAE14ED2-C04E-A822-3893-30DE1D888846}"/>
          </ac:graphicFrameMkLst>
        </pc:graphicFrameChg>
      </pc:sldChg>
      <pc:sldChg chg="modSp add mod">
        <pc:chgData name="James Kimber" userId="0bf8b432-e1cd-45c1-98fd-751af7e1d489" providerId="ADAL" clId="{6AAAEDD6-76E1-456B-90D8-40ADF0A64914}" dt="2022-11-09T09:00:00.828" v="2584" actId="20577"/>
        <pc:sldMkLst>
          <pc:docMk/>
          <pc:sldMk cId="2689535516" sldId="286"/>
        </pc:sldMkLst>
        <pc:spChg chg="mod">
          <ac:chgData name="James Kimber" userId="0bf8b432-e1cd-45c1-98fd-751af7e1d489" providerId="ADAL" clId="{6AAAEDD6-76E1-456B-90D8-40ADF0A64914}" dt="2022-11-09T08:59:35.151" v="2511" actId="113"/>
          <ac:spMkLst>
            <pc:docMk/>
            <pc:sldMk cId="2689535516" sldId="286"/>
            <ac:spMk id="5" creationId="{04DFD3BA-933A-F167-BE74-C3F8ADC939E9}"/>
          </ac:spMkLst>
        </pc:spChg>
        <pc:graphicFrameChg chg="modGraphic">
          <ac:chgData name="James Kimber" userId="0bf8b432-e1cd-45c1-98fd-751af7e1d489" providerId="ADAL" clId="{6AAAEDD6-76E1-456B-90D8-40ADF0A64914}" dt="2022-11-09T09:00:00.828" v="2584" actId="20577"/>
          <ac:graphicFrameMkLst>
            <pc:docMk/>
            <pc:sldMk cId="2689535516" sldId="286"/>
            <ac:graphicFrameMk id="4" creationId="{CAE14ED2-C04E-A822-3893-30DE1D888846}"/>
          </ac:graphicFrameMkLst>
        </pc:graphicFrameChg>
      </pc:sldChg>
    </pc:docChg>
  </pc:docChgLst>
  <pc:docChgLst>
    <pc:chgData name="David Willcox" userId="S::dwillcox@seaford.org::e028ef6d-ba6a-4d71-8abe-273c96785db0" providerId="AD" clId="Web-{A85E98F7-ED57-AE3E-5029-C8FBB609F3AC}"/>
    <pc:docChg chg="modSld sldOrd">
      <pc:chgData name="David Willcox" userId="S::dwillcox@seaford.org::e028ef6d-ba6a-4d71-8abe-273c96785db0" providerId="AD" clId="Web-{A85E98F7-ED57-AE3E-5029-C8FBB609F3AC}" dt="2023-11-08T16:50:38.569" v="11"/>
      <pc:docMkLst>
        <pc:docMk/>
      </pc:docMkLst>
      <pc:sldChg chg="modSp">
        <pc:chgData name="David Willcox" userId="S::dwillcox@seaford.org::e028ef6d-ba6a-4d71-8abe-273c96785db0" providerId="AD" clId="Web-{A85E98F7-ED57-AE3E-5029-C8FBB609F3AC}" dt="2023-11-08T16:49:54.506" v="9" actId="20577"/>
        <pc:sldMkLst>
          <pc:docMk/>
          <pc:sldMk cId="3861244272" sldId="259"/>
        </pc:sldMkLst>
        <pc:spChg chg="mod">
          <ac:chgData name="David Willcox" userId="S::dwillcox@seaford.org::e028ef6d-ba6a-4d71-8abe-273c96785db0" providerId="AD" clId="Web-{A85E98F7-ED57-AE3E-5029-C8FBB609F3AC}" dt="2023-11-08T16:49:54.506" v="9" actId="20577"/>
          <ac:spMkLst>
            <pc:docMk/>
            <pc:sldMk cId="3861244272" sldId="259"/>
            <ac:spMk id="3" creationId="{79123C03-9411-42AF-98F6-A4A5FE88BC60}"/>
          </ac:spMkLst>
        </pc:spChg>
      </pc:sldChg>
      <pc:sldChg chg="modSp ord">
        <pc:chgData name="David Willcox" userId="S::dwillcox@seaford.org::e028ef6d-ba6a-4d71-8abe-273c96785db0" providerId="AD" clId="Web-{A85E98F7-ED57-AE3E-5029-C8FBB609F3AC}" dt="2023-11-08T16:50:38.569" v="11"/>
        <pc:sldMkLst>
          <pc:docMk/>
          <pc:sldMk cId="3666580868" sldId="275"/>
        </pc:sldMkLst>
        <pc:spChg chg="mod">
          <ac:chgData name="David Willcox" userId="S::dwillcox@seaford.org::e028ef6d-ba6a-4d71-8abe-273c96785db0" providerId="AD" clId="Web-{A85E98F7-ED57-AE3E-5029-C8FBB609F3AC}" dt="2023-11-08T16:48:03.299" v="2" actId="20577"/>
          <ac:spMkLst>
            <pc:docMk/>
            <pc:sldMk cId="3666580868" sldId="275"/>
            <ac:spMk id="3" creationId="{0B56B243-5B89-4BBB-87B0-1E8C788D7B46}"/>
          </ac:spMkLst>
        </pc:spChg>
      </pc:sldChg>
    </pc:docChg>
  </pc:docChgLst>
  <pc:docChgLst>
    <pc:chgData name="James Kimber" userId="0bf8b432-e1cd-45c1-98fd-751af7e1d489" providerId="ADAL" clId="{66AD8DB1-A68C-4CBD-B39D-D33FD9F953CA}"/>
    <pc:docChg chg="undo custSel addSld delSld modSld">
      <pc:chgData name="James Kimber" userId="0bf8b432-e1cd-45c1-98fd-751af7e1d489" providerId="ADAL" clId="{66AD8DB1-A68C-4CBD-B39D-D33FD9F953CA}" dt="2021-11-03T16:40:28.030" v="3175" actId="20577"/>
      <pc:docMkLst>
        <pc:docMk/>
      </pc:docMkLst>
      <pc:sldChg chg="modSp">
        <pc:chgData name="James Kimber" userId="0bf8b432-e1cd-45c1-98fd-751af7e1d489" providerId="ADAL" clId="{66AD8DB1-A68C-4CBD-B39D-D33FD9F953CA}" dt="2021-11-03T16:40:28.030" v="3175" actId="20577"/>
        <pc:sldMkLst>
          <pc:docMk/>
          <pc:sldMk cId="3448409034" sldId="256"/>
        </pc:sldMkLst>
        <pc:spChg chg="mod">
          <ac:chgData name="James Kimber" userId="0bf8b432-e1cd-45c1-98fd-751af7e1d489" providerId="ADAL" clId="{66AD8DB1-A68C-4CBD-B39D-D33FD9F953CA}" dt="2021-10-15T10:41:53.100" v="2099" actId="27636"/>
          <ac:spMkLst>
            <pc:docMk/>
            <pc:sldMk cId="3448409034" sldId="256"/>
            <ac:spMk id="2" creationId="{C3C1EB52-682C-4291-BCB6-A797BA54D034}"/>
          </ac:spMkLst>
        </pc:spChg>
        <pc:spChg chg="mod">
          <ac:chgData name="James Kimber" userId="0bf8b432-e1cd-45c1-98fd-751af7e1d489" providerId="ADAL" clId="{66AD8DB1-A68C-4CBD-B39D-D33FD9F953CA}" dt="2021-11-03T16:40:28.030" v="3175" actId="20577"/>
          <ac:spMkLst>
            <pc:docMk/>
            <pc:sldMk cId="3448409034" sldId="256"/>
            <ac:spMk id="3" creationId="{E4B50FBD-BBB8-411D-966E-8547ED085CA1}"/>
          </ac:spMkLst>
        </pc:spChg>
      </pc:sldChg>
      <pc:sldChg chg="modSp modAnim">
        <pc:chgData name="James Kimber" userId="0bf8b432-e1cd-45c1-98fd-751af7e1d489" providerId="ADAL" clId="{66AD8DB1-A68C-4CBD-B39D-D33FD9F953CA}" dt="2021-11-03T16:39:53.051" v="3156" actId="114"/>
        <pc:sldMkLst>
          <pc:docMk/>
          <pc:sldMk cId="4075895983" sldId="257"/>
        </pc:sldMkLst>
        <pc:spChg chg="mod">
          <ac:chgData name="James Kimber" userId="0bf8b432-e1cd-45c1-98fd-751af7e1d489" providerId="ADAL" clId="{66AD8DB1-A68C-4CBD-B39D-D33FD9F953CA}" dt="2021-10-15T09:11:48.702" v="1802" actId="20577"/>
          <ac:spMkLst>
            <pc:docMk/>
            <pc:sldMk cId="4075895983" sldId="257"/>
            <ac:spMk id="2" creationId="{B4186ABE-C6B1-463A-BFA4-0D77E0839598}"/>
          </ac:spMkLst>
        </pc:spChg>
        <pc:spChg chg="mod">
          <ac:chgData name="James Kimber" userId="0bf8b432-e1cd-45c1-98fd-751af7e1d489" providerId="ADAL" clId="{66AD8DB1-A68C-4CBD-B39D-D33FD9F953CA}" dt="2021-11-03T16:39:53.051" v="3156" actId="114"/>
          <ac:spMkLst>
            <pc:docMk/>
            <pc:sldMk cId="4075895983" sldId="257"/>
            <ac:spMk id="3" creationId="{41C47D32-4C1A-4E82-B66F-88112D3937CD}"/>
          </ac:spMkLst>
        </pc:spChg>
      </pc:sldChg>
      <pc:sldChg chg="addSp modSp">
        <pc:chgData name="James Kimber" userId="0bf8b432-e1cd-45c1-98fd-751af7e1d489" providerId="ADAL" clId="{66AD8DB1-A68C-4CBD-B39D-D33FD9F953CA}" dt="2021-11-03T16:36:31.330" v="3085" actId="113"/>
        <pc:sldMkLst>
          <pc:docMk/>
          <pc:sldMk cId="4166125320" sldId="258"/>
        </pc:sldMkLst>
        <pc:spChg chg="add mod">
          <ac:chgData name="James Kimber" userId="0bf8b432-e1cd-45c1-98fd-751af7e1d489" providerId="ADAL" clId="{66AD8DB1-A68C-4CBD-B39D-D33FD9F953CA}" dt="2021-11-03T16:36:31.330" v="3085" actId="113"/>
          <ac:spMkLst>
            <pc:docMk/>
            <pc:sldMk cId="4166125320" sldId="258"/>
            <ac:spMk id="5" creationId="{5F1331A7-D4D5-4C5F-9E6E-8C36FFF89746}"/>
          </ac:spMkLst>
        </pc:spChg>
        <pc:spChg chg="add mod">
          <ac:chgData name="James Kimber" userId="0bf8b432-e1cd-45c1-98fd-751af7e1d489" providerId="ADAL" clId="{66AD8DB1-A68C-4CBD-B39D-D33FD9F953CA}" dt="2021-11-03T16:36:29.528" v="3084" actId="113"/>
          <ac:spMkLst>
            <pc:docMk/>
            <pc:sldMk cId="4166125320" sldId="258"/>
            <ac:spMk id="6" creationId="{7FBA03E5-A8AA-45BE-BCF7-B6A1B22CB855}"/>
          </ac:spMkLst>
        </pc:spChg>
        <pc:picChg chg="mod">
          <ac:chgData name="James Kimber" userId="0bf8b432-e1cd-45c1-98fd-751af7e1d489" providerId="ADAL" clId="{66AD8DB1-A68C-4CBD-B39D-D33FD9F953CA}" dt="2021-11-03T07:42:42.119" v="2498" actId="1076"/>
          <ac:picMkLst>
            <pc:docMk/>
            <pc:sldMk cId="4166125320" sldId="258"/>
            <ac:picMk id="4" creationId="{E9981CC6-97D8-4D3E-B13F-5AEE966C6DA3}"/>
          </ac:picMkLst>
        </pc:picChg>
      </pc:sldChg>
      <pc:sldChg chg="modSp modAnim">
        <pc:chgData name="James Kimber" userId="0bf8b432-e1cd-45c1-98fd-751af7e1d489" providerId="ADAL" clId="{66AD8DB1-A68C-4CBD-B39D-D33FD9F953CA}" dt="2021-11-03T16:39:35.433" v="3152" actId="113"/>
        <pc:sldMkLst>
          <pc:docMk/>
          <pc:sldMk cId="1571088816" sldId="259"/>
        </pc:sldMkLst>
        <pc:spChg chg="mod">
          <ac:chgData name="James Kimber" userId="0bf8b432-e1cd-45c1-98fd-751af7e1d489" providerId="ADAL" clId="{66AD8DB1-A68C-4CBD-B39D-D33FD9F953CA}" dt="2021-10-15T09:47:38.469" v="2033"/>
          <ac:spMkLst>
            <pc:docMk/>
            <pc:sldMk cId="1571088816" sldId="259"/>
            <ac:spMk id="2" creationId="{2D78C420-7DED-4781-A2D6-449912CCFA6F}"/>
          </ac:spMkLst>
        </pc:spChg>
        <pc:spChg chg="mod">
          <ac:chgData name="James Kimber" userId="0bf8b432-e1cd-45c1-98fd-751af7e1d489" providerId="ADAL" clId="{66AD8DB1-A68C-4CBD-B39D-D33FD9F953CA}" dt="2021-11-03T16:39:35.433" v="3152" actId="113"/>
          <ac:spMkLst>
            <pc:docMk/>
            <pc:sldMk cId="1571088816" sldId="259"/>
            <ac:spMk id="3" creationId="{79123C03-9411-42AF-98F6-A4A5FE88BC60}"/>
          </ac:spMkLst>
        </pc:spChg>
      </pc:sldChg>
      <pc:sldChg chg="addSp delSp modSp">
        <pc:chgData name="James Kimber" userId="0bf8b432-e1cd-45c1-98fd-751af7e1d489" providerId="ADAL" clId="{66AD8DB1-A68C-4CBD-B39D-D33FD9F953CA}" dt="2021-11-02T09:02:50.188" v="2383" actId="20577"/>
        <pc:sldMkLst>
          <pc:docMk/>
          <pc:sldMk cId="4267549589" sldId="260"/>
        </pc:sldMkLst>
        <pc:spChg chg="mod">
          <ac:chgData name="James Kimber" userId="0bf8b432-e1cd-45c1-98fd-751af7e1d489" providerId="ADAL" clId="{66AD8DB1-A68C-4CBD-B39D-D33FD9F953CA}" dt="2021-10-15T09:22:49.381" v="2007" actId="20577"/>
          <ac:spMkLst>
            <pc:docMk/>
            <pc:sldMk cId="4267549589" sldId="260"/>
            <ac:spMk id="2" creationId="{BFE6D47E-881D-45CE-A689-9E44B16D6431}"/>
          </ac:spMkLst>
        </pc:spChg>
        <pc:spChg chg="add mod">
          <ac:chgData name="James Kimber" userId="0bf8b432-e1cd-45c1-98fd-751af7e1d489" providerId="ADAL" clId="{66AD8DB1-A68C-4CBD-B39D-D33FD9F953CA}" dt="2021-11-01T07:35:08.780" v="2138" actId="20577"/>
          <ac:spMkLst>
            <pc:docMk/>
            <pc:sldMk cId="4267549589" sldId="260"/>
            <ac:spMk id="3" creationId="{D4C729E3-793A-493C-8F46-A89C76680B15}"/>
          </ac:spMkLst>
        </pc:spChg>
        <pc:spChg chg="del">
          <ac:chgData name="James Kimber" userId="0bf8b432-e1cd-45c1-98fd-751af7e1d489" providerId="ADAL" clId="{66AD8DB1-A68C-4CBD-B39D-D33FD9F953CA}" dt="2021-10-15T09:02:47.753" v="1107" actId="478"/>
          <ac:spMkLst>
            <pc:docMk/>
            <pc:sldMk cId="4267549589" sldId="260"/>
            <ac:spMk id="5" creationId="{C36DD7BD-4EDD-452B-97EB-87558A4EA783}"/>
          </ac:spMkLst>
        </pc:spChg>
        <pc:spChg chg="mod">
          <ac:chgData name="James Kimber" userId="0bf8b432-e1cd-45c1-98fd-751af7e1d489" providerId="ADAL" clId="{66AD8DB1-A68C-4CBD-B39D-D33FD9F953CA}" dt="2021-11-01T07:35:12.808" v="2140" actId="114"/>
          <ac:spMkLst>
            <pc:docMk/>
            <pc:sldMk cId="4267549589" sldId="260"/>
            <ac:spMk id="6" creationId="{3FA4B893-79BB-4103-8F14-45750A6AF39E}"/>
          </ac:spMkLst>
        </pc:spChg>
        <pc:spChg chg="del mod">
          <ac:chgData name="James Kimber" userId="0bf8b432-e1cd-45c1-98fd-751af7e1d489" providerId="ADAL" clId="{66AD8DB1-A68C-4CBD-B39D-D33FD9F953CA}" dt="2021-10-15T09:02:25.961" v="1092" actId="478"/>
          <ac:spMkLst>
            <pc:docMk/>
            <pc:sldMk cId="4267549589" sldId="260"/>
            <ac:spMk id="7" creationId="{56D1E8F9-9E8B-485A-9A5F-78D8D8F6AFCF}"/>
          </ac:spMkLst>
        </pc:spChg>
        <pc:spChg chg="mod">
          <ac:chgData name="James Kimber" userId="0bf8b432-e1cd-45c1-98fd-751af7e1d489" providerId="ADAL" clId="{66AD8DB1-A68C-4CBD-B39D-D33FD9F953CA}" dt="2021-11-02T09:02:41.835" v="2374" actId="20577"/>
          <ac:spMkLst>
            <pc:docMk/>
            <pc:sldMk cId="4267549589" sldId="260"/>
            <ac:spMk id="8" creationId="{5CC529E8-67C1-4DA6-8DA8-8692BCEF711D}"/>
          </ac:spMkLst>
        </pc:spChg>
        <pc:spChg chg="add mod">
          <ac:chgData name="James Kimber" userId="0bf8b432-e1cd-45c1-98fd-751af7e1d489" providerId="ADAL" clId="{66AD8DB1-A68C-4CBD-B39D-D33FD9F953CA}" dt="2021-11-01T07:35:22.194" v="2142" actId="114"/>
          <ac:spMkLst>
            <pc:docMk/>
            <pc:sldMk cId="4267549589" sldId="260"/>
            <ac:spMk id="9" creationId="{D4C13244-5B62-4904-8F9F-130833E82928}"/>
          </ac:spMkLst>
        </pc:spChg>
        <pc:spChg chg="add mod">
          <ac:chgData name="James Kimber" userId="0bf8b432-e1cd-45c1-98fd-751af7e1d489" providerId="ADAL" clId="{66AD8DB1-A68C-4CBD-B39D-D33FD9F953CA}" dt="2021-11-02T09:02:50.188" v="2383" actId="20577"/>
          <ac:spMkLst>
            <pc:docMk/>
            <pc:sldMk cId="4267549589" sldId="260"/>
            <ac:spMk id="10" creationId="{0CBE5F2C-25B9-4292-B7FB-4843EDB90653}"/>
          </ac:spMkLst>
        </pc:spChg>
      </pc:sldChg>
      <pc:sldChg chg="modSp modAnim">
        <pc:chgData name="James Kimber" userId="0bf8b432-e1cd-45c1-98fd-751af7e1d489" providerId="ADAL" clId="{66AD8DB1-A68C-4CBD-B39D-D33FD9F953CA}" dt="2021-11-03T16:39:30.487" v="3149" actId="113"/>
        <pc:sldMkLst>
          <pc:docMk/>
          <pc:sldMk cId="1334967119" sldId="261"/>
        </pc:sldMkLst>
        <pc:spChg chg="mod">
          <ac:chgData name="James Kimber" userId="0bf8b432-e1cd-45c1-98fd-751af7e1d489" providerId="ADAL" clId="{66AD8DB1-A68C-4CBD-B39D-D33FD9F953CA}" dt="2021-10-15T09:47:42.912" v="2034"/>
          <ac:spMkLst>
            <pc:docMk/>
            <pc:sldMk cId="1334967119" sldId="261"/>
            <ac:spMk id="2" creationId="{2D78C420-7DED-4781-A2D6-449912CCFA6F}"/>
          </ac:spMkLst>
        </pc:spChg>
        <pc:spChg chg="mod">
          <ac:chgData name="James Kimber" userId="0bf8b432-e1cd-45c1-98fd-751af7e1d489" providerId="ADAL" clId="{66AD8DB1-A68C-4CBD-B39D-D33FD9F953CA}" dt="2021-11-03T16:39:30.487" v="3149" actId="113"/>
          <ac:spMkLst>
            <pc:docMk/>
            <pc:sldMk cId="1334967119" sldId="261"/>
            <ac:spMk id="3" creationId="{79123C03-9411-42AF-98F6-A4A5FE88BC60}"/>
          </ac:spMkLst>
        </pc:spChg>
      </pc:sldChg>
      <pc:sldChg chg="addSp modSp">
        <pc:chgData name="James Kimber" userId="0bf8b432-e1cd-45c1-98fd-751af7e1d489" providerId="ADAL" clId="{66AD8DB1-A68C-4CBD-B39D-D33FD9F953CA}" dt="2021-10-15T10:41:29.480" v="2093" actId="20577"/>
        <pc:sldMkLst>
          <pc:docMk/>
          <pc:sldMk cId="2986973181" sldId="262"/>
        </pc:sldMkLst>
        <pc:spChg chg="add mod">
          <ac:chgData name="James Kimber" userId="0bf8b432-e1cd-45c1-98fd-751af7e1d489" providerId="ADAL" clId="{66AD8DB1-A68C-4CBD-B39D-D33FD9F953CA}" dt="2021-10-15T09:09:35.668" v="1616" actId="20577"/>
          <ac:spMkLst>
            <pc:docMk/>
            <pc:sldMk cId="2986973181" sldId="262"/>
            <ac:spMk id="3" creationId="{AFD509E1-448E-4767-95FE-50BAFA843E66}"/>
          </ac:spMkLst>
        </pc:spChg>
        <pc:spChg chg="add mod">
          <ac:chgData name="James Kimber" userId="0bf8b432-e1cd-45c1-98fd-751af7e1d489" providerId="ADAL" clId="{66AD8DB1-A68C-4CBD-B39D-D33FD9F953CA}" dt="2021-10-15T10:41:29.480" v="2093" actId="20577"/>
          <ac:spMkLst>
            <pc:docMk/>
            <pc:sldMk cId="2986973181" sldId="262"/>
            <ac:spMk id="4" creationId="{5F0BAE49-F7E8-445B-911D-8EBBA4FF4D72}"/>
          </ac:spMkLst>
        </pc:spChg>
      </pc:sldChg>
      <pc:sldChg chg="addSp modSp">
        <pc:chgData name="James Kimber" userId="0bf8b432-e1cd-45c1-98fd-751af7e1d489" providerId="ADAL" clId="{66AD8DB1-A68C-4CBD-B39D-D33FD9F953CA}" dt="2021-11-03T16:29:39.714" v="2830" actId="1076"/>
        <pc:sldMkLst>
          <pc:docMk/>
          <pc:sldMk cId="1803409894" sldId="263"/>
        </pc:sldMkLst>
        <pc:spChg chg="mod">
          <ac:chgData name="James Kimber" userId="0bf8b432-e1cd-45c1-98fd-751af7e1d489" providerId="ADAL" clId="{66AD8DB1-A68C-4CBD-B39D-D33FD9F953CA}" dt="2021-10-15T09:47:30.411" v="2031" actId="20577"/>
          <ac:spMkLst>
            <pc:docMk/>
            <pc:sldMk cId="1803409894" sldId="263"/>
            <ac:spMk id="2" creationId="{B4186ABE-C6B1-463A-BFA4-0D77E0839598}"/>
          </ac:spMkLst>
        </pc:spChg>
        <pc:spChg chg="mod">
          <ac:chgData name="James Kimber" userId="0bf8b432-e1cd-45c1-98fd-751af7e1d489" providerId="ADAL" clId="{66AD8DB1-A68C-4CBD-B39D-D33FD9F953CA}" dt="2021-11-03T16:29:31.928" v="2827" actId="1076"/>
          <ac:spMkLst>
            <pc:docMk/>
            <pc:sldMk cId="1803409894" sldId="263"/>
            <ac:spMk id="5" creationId="{0637538A-C283-42F5-B084-F0A76A4BC298}"/>
          </ac:spMkLst>
        </pc:spChg>
        <pc:spChg chg="add mod">
          <ac:chgData name="James Kimber" userId="0bf8b432-e1cd-45c1-98fd-751af7e1d489" providerId="ADAL" clId="{66AD8DB1-A68C-4CBD-B39D-D33FD9F953CA}" dt="2021-11-03T16:29:39.714" v="2830" actId="1076"/>
          <ac:spMkLst>
            <pc:docMk/>
            <pc:sldMk cId="1803409894" sldId="263"/>
            <ac:spMk id="6" creationId="{0E61578F-46C1-4C26-836D-DF464D10B9CA}"/>
          </ac:spMkLst>
        </pc:spChg>
      </pc:sldChg>
      <pc:sldChg chg="addSp modSp">
        <pc:chgData name="James Kimber" userId="0bf8b432-e1cd-45c1-98fd-751af7e1d489" providerId="ADAL" clId="{66AD8DB1-A68C-4CBD-B39D-D33FD9F953CA}" dt="2021-11-03T16:29:36.633" v="2829" actId="1076"/>
        <pc:sldMkLst>
          <pc:docMk/>
          <pc:sldMk cId="774619073" sldId="264"/>
        </pc:sldMkLst>
        <pc:spChg chg="mod">
          <ac:chgData name="James Kimber" userId="0bf8b432-e1cd-45c1-98fd-751af7e1d489" providerId="ADAL" clId="{66AD8DB1-A68C-4CBD-B39D-D33FD9F953CA}" dt="2021-10-15T09:47:34.983" v="2032"/>
          <ac:spMkLst>
            <pc:docMk/>
            <pc:sldMk cId="774619073" sldId="264"/>
            <ac:spMk id="2" creationId="{B4186ABE-C6B1-463A-BFA4-0D77E0839598}"/>
          </ac:spMkLst>
        </pc:spChg>
        <pc:spChg chg="mod">
          <ac:chgData name="James Kimber" userId="0bf8b432-e1cd-45c1-98fd-751af7e1d489" providerId="ADAL" clId="{66AD8DB1-A68C-4CBD-B39D-D33FD9F953CA}" dt="2021-11-03T16:29:18.944" v="2795" actId="1076"/>
          <ac:spMkLst>
            <pc:docMk/>
            <pc:sldMk cId="774619073" sldId="264"/>
            <ac:spMk id="6" creationId="{521FB78F-1608-4EDE-AC06-2B4288AEE925}"/>
          </ac:spMkLst>
        </pc:spChg>
        <pc:spChg chg="add mod">
          <ac:chgData name="James Kimber" userId="0bf8b432-e1cd-45c1-98fd-751af7e1d489" providerId="ADAL" clId="{66AD8DB1-A68C-4CBD-B39D-D33FD9F953CA}" dt="2021-11-03T16:29:36.633" v="2829" actId="1076"/>
          <ac:spMkLst>
            <pc:docMk/>
            <pc:sldMk cId="774619073" sldId="264"/>
            <ac:spMk id="7" creationId="{CB1FAC82-C77D-4F00-8F9E-4A7C7F96791B}"/>
          </ac:spMkLst>
        </pc:spChg>
      </pc:sldChg>
      <pc:sldChg chg="addSp modSp">
        <pc:chgData name="James Kimber" userId="0bf8b432-e1cd-45c1-98fd-751af7e1d489" providerId="ADAL" clId="{66AD8DB1-A68C-4CBD-B39D-D33FD9F953CA}" dt="2021-11-03T16:38:36.717" v="3137" actId="20577"/>
        <pc:sldMkLst>
          <pc:docMk/>
          <pc:sldMk cId="2021006513" sldId="265"/>
        </pc:sldMkLst>
        <pc:spChg chg="add mod">
          <ac:chgData name="James Kimber" userId="0bf8b432-e1cd-45c1-98fd-751af7e1d489" providerId="ADAL" clId="{66AD8DB1-A68C-4CBD-B39D-D33FD9F953CA}" dt="2021-11-03T16:38:36.717" v="3137" actId="20577"/>
          <ac:spMkLst>
            <pc:docMk/>
            <pc:sldMk cId="2021006513" sldId="265"/>
            <ac:spMk id="2" creationId="{54441CE0-E872-483D-9ABA-80E6C3911EBB}"/>
          </ac:spMkLst>
        </pc:spChg>
        <pc:picChg chg="mod">
          <ac:chgData name="James Kimber" userId="0bf8b432-e1cd-45c1-98fd-751af7e1d489" providerId="ADAL" clId="{66AD8DB1-A68C-4CBD-B39D-D33FD9F953CA}" dt="2021-11-01T08:42:06.978" v="2144" actId="1076"/>
          <ac:picMkLst>
            <pc:docMk/>
            <pc:sldMk cId="2021006513" sldId="265"/>
            <ac:picMk id="1026" creationId="{1803F1C8-0DA1-4504-B07E-16E366F20BC1}"/>
          </ac:picMkLst>
        </pc:picChg>
      </pc:sldChg>
      <pc:sldChg chg="modSp add">
        <pc:chgData name="James Kimber" userId="0bf8b432-e1cd-45c1-98fd-751af7e1d489" providerId="ADAL" clId="{66AD8DB1-A68C-4CBD-B39D-D33FD9F953CA}" dt="2021-11-03T16:39:57.138" v="3157" actId="113"/>
        <pc:sldMkLst>
          <pc:docMk/>
          <pc:sldMk cId="3058090809" sldId="266"/>
        </pc:sldMkLst>
        <pc:spChg chg="mod">
          <ac:chgData name="James Kimber" userId="0bf8b432-e1cd-45c1-98fd-751af7e1d489" providerId="ADAL" clId="{66AD8DB1-A68C-4CBD-B39D-D33FD9F953CA}" dt="2021-10-15T09:47:12.791" v="2015" actId="20577"/>
          <ac:spMkLst>
            <pc:docMk/>
            <pc:sldMk cId="3058090809" sldId="266"/>
            <ac:spMk id="2" creationId="{BFE6D47E-881D-45CE-A689-9E44B16D6431}"/>
          </ac:spMkLst>
        </pc:spChg>
        <pc:spChg chg="mod">
          <ac:chgData name="James Kimber" userId="0bf8b432-e1cd-45c1-98fd-751af7e1d489" providerId="ADAL" clId="{66AD8DB1-A68C-4CBD-B39D-D33FD9F953CA}" dt="2021-11-03T16:39:57.138" v="3157" actId="113"/>
          <ac:spMkLst>
            <pc:docMk/>
            <pc:sldMk cId="3058090809" sldId="266"/>
            <ac:spMk id="3" creationId="{0B56B243-5B89-4BBB-87B0-1E8C788D7B46}"/>
          </ac:spMkLst>
        </pc:spChg>
      </pc:sldChg>
      <pc:sldChg chg="modSp modAnim">
        <pc:chgData name="James Kimber" userId="0bf8b432-e1cd-45c1-98fd-751af7e1d489" providerId="ADAL" clId="{66AD8DB1-A68C-4CBD-B39D-D33FD9F953CA}" dt="2021-11-03T16:39:25.956" v="3148" actId="14100"/>
        <pc:sldMkLst>
          <pc:docMk/>
          <pc:sldMk cId="3057782303" sldId="268"/>
        </pc:sldMkLst>
        <pc:spChg chg="mod">
          <ac:chgData name="James Kimber" userId="0bf8b432-e1cd-45c1-98fd-751af7e1d489" providerId="ADAL" clId="{66AD8DB1-A68C-4CBD-B39D-D33FD9F953CA}" dt="2021-10-15T09:47:51.622" v="2039" actId="20577"/>
          <ac:spMkLst>
            <pc:docMk/>
            <pc:sldMk cId="3057782303" sldId="268"/>
            <ac:spMk id="2" creationId="{B4186ABE-C6B1-463A-BFA4-0D77E0839598}"/>
          </ac:spMkLst>
        </pc:spChg>
        <pc:spChg chg="mod">
          <ac:chgData name="James Kimber" userId="0bf8b432-e1cd-45c1-98fd-751af7e1d489" providerId="ADAL" clId="{66AD8DB1-A68C-4CBD-B39D-D33FD9F953CA}" dt="2021-11-03T16:39:25.956" v="3148" actId="14100"/>
          <ac:spMkLst>
            <pc:docMk/>
            <pc:sldMk cId="3057782303" sldId="268"/>
            <ac:spMk id="3" creationId="{41C47D32-4C1A-4E82-B66F-88112D3937CD}"/>
          </ac:spMkLst>
        </pc:spChg>
      </pc:sldChg>
      <pc:sldChg chg="addSp modSp">
        <pc:chgData name="James Kimber" userId="0bf8b432-e1cd-45c1-98fd-751af7e1d489" providerId="ADAL" clId="{66AD8DB1-A68C-4CBD-B39D-D33FD9F953CA}" dt="2021-11-03T16:38:52.456" v="3139" actId="113"/>
        <pc:sldMkLst>
          <pc:docMk/>
          <pc:sldMk cId="1059354674" sldId="269"/>
        </pc:sldMkLst>
        <pc:spChg chg="mod">
          <ac:chgData name="James Kimber" userId="0bf8b432-e1cd-45c1-98fd-751af7e1d489" providerId="ADAL" clId="{66AD8DB1-A68C-4CBD-B39D-D33FD9F953CA}" dt="2021-10-15T09:47:56.225" v="2040"/>
          <ac:spMkLst>
            <pc:docMk/>
            <pc:sldMk cId="1059354674" sldId="269"/>
            <ac:spMk id="2" creationId="{B4186ABE-C6B1-463A-BFA4-0D77E0839598}"/>
          </ac:spMkLst>
        </pc:spChg>
        <pc:spChg chg="add mod">
          <ac:chgData name="James Kimber" userId="0bf8b432-e1cd-45c1-98fd-751af7e1d489" providerId="ADAL" clId="{66AD8DB1-A68C-4CBD-B39D-D33FD9F953CA}" dt="2021-11-03T16:38:52.456" v="3139" actId="113"/>
          <ac:spMkLst>
            <pc:docMk/>
            <pc:sldMk cId="1059354674" sldId="269"/>
            <ac:spMk id="5" creationId="{02BE6EDA-6E6C-4CAC-AAE0-8DEC890C92AC}"/>
          </ac:spMkLst>
        </pc:spChg>
        <pc:picChg chg="add mod">
          <ac:chgData name="James Kimber" userId="0bf8b432-e1cd-45c1-98fd-751af7e1d489" providerId="ADAL" clId="{66AD8DB1-A68C-4CBD-B39D-D33FD9F953CA}" dt="2021-10-15T08:52:05.558" v="448" actId="1076"/>
          <ac:picMkLst>
            <pc:docMk/>
            <pc:sldMk cId="1059354674" sldId="269"/>
            <ac:picMk id="4" creationId="{8D1D443D-7D57-40D0-BE4C-860F043FA7EC}"/>
          </ac:picMkLst>
        </pc:picChg>
      </pc:sldChg>
      <pc:sldChg chg="addSp delSp modSp">
        <pc:chgData name="James Kimber" userId="0bf8b432-e1cd-45c1-98fd-751af7e1d489" providerId="ADAL" clId="{66AD8DB1-A68C-4CBD-B39D-D33FD9F953CA}" dt="2021-11-03T16:38:49.736" v="3138" actId="113"/>
        <pc:sldMkLst>
          <pc:docMk/>
          <pc:sldMk cId="679186181" sldId="270"/>
        </pc:sldMkLst>
        <pc:spChg chg="mod">
          <ac:chgData name="James Kimber" userId="0bf8b432-e1cd-45c1-98fd-751af7e1d489" providerId="ADAL" clId="{66AD8DB1-A68C-4CBD-B39D-D33FD9F953CA}" dt="2021-10-15T09:47:58.506" v="2041"/>
          <ac:spMkLst>
            <pc:docMk/>
            <pc:sldMk cId="679186181" sldId="270"/>
            <ac:spMk id="2" creationId="{5D83E63E-D701-4AE4-B8AD-5B337BF90D11}"/>
          </ac:spMkLst>
        </pc:spChg>
        <pc:spChg chg="add mod">
          <ac:chgData name="James Kimber" userId="0bf8b432-e1cd-45c1-98fd-751af7e1d489" providerId="ADAL" clId="{66AD8DB1-A68C-4CBD-B39D-D33FD9F953CA}" dt="2021-11-03T16:38:49.736" v="3138" actId="113"/>
          <ac:spMkLst>
            <pc:docMk/>
            <pc:sldMk cId="679186181" sldId="270"/>
            <ac:spMk id="6" creationId="{6077A38E-48C4-4C3B-B4E6-2C670D5FD89D}"/>
          </ac:spMkLst>
        </pc:spChg>
        <pc:picChg chg="add del mod">
          <ac:chgData name="James Kimber" userId="0bf8b432-e1cd-45c1-98fd-751af7e1d489" providerId="ADAL" clId="{66AD8DB1-A68C-4CBD-B39D-D33FD9F953CA}" dt="2021-10-15T08:52:51.155" v="453" actId="478"/>
          <ac:picMkLst>
            <pc:docMk/>
            <pc:sldMk cId="679186181" sldId="270"/>
            <ac:picMk id="4" creationId="{D15AA58E-3176-4C45-A2CC-AA0E8E154D57}"/>
          </ac:picMkLst>
        </pc:picChg>
        <pc:picChg chg="add mod">
          <ac:chgData name="James Kimber" userId="0bf8b432-e1cd-45c1-98fd-751af7e1d489" providerId="ADAL" clId="{66AD8DB1-A68C-4CBD-B39D-D33FD9F953CA}" dt="2021-10-15T09:00:12.819" v="678" actId="1076"/>
          <ac:picMkLst>
            <pc:docMk/>
            <pc:sldMk cId="679186181" sldId="270"/>
            <ac:picMk id="5" creationId="{20B8AB6D-D3F1-405D-8057-EEDA8ECDAD30}"/>
          </ac:picMkLst>
        </pc:picChg>
      </pc:sldChg>
      <pc:sldChg chg="modSp modAnim">
        <pc:chgData name="James Kimber" userId="0bf8b432-e1cd-45c1-98fd-751af7e1d489" providerId="ADAL" clId="{66AD8DB1-A68C-4CBD-B39D-D33FD9F953CA}" dt="2021-11-03T16:39:07.179" v="3144" actId="114"/>
        <pc:sldMkLst>
          <pc:docMk/>
          <pc:sldMk cId="1540745720" sldId="271"/>
        </pc:sldMkLst>
        <pc:spChg chg="mod">
          <ac:chgData name="James Kimber" userId="0bf8b432-e1cd-45c1-98fd-751af7e1d489" providerId="ADAL" clId="{66AD8DB1-A68C-4CBD-B39D-D33FD9F953CA}" dt="2021-10-15T09:48:05.489" v="2043"/>
          <ac:spMkLst>
            <pc:docMk/>
            <pc:sldMk cId="1540745720" sldId="271"/>
            <ac:spMk id="2" creationId="{2D78C420-7DED-4781-A2D6-449912CCFA6F}"/>
          </ac:spMkLst>
        </pc:spChg>
        <pc:spChg chg="mod">
          <ac:chgData name="James Kimber" userId="0bf8b432-e1cd-45c1-98fd-751af7e1d489" providerId="ADAL" clId="{66AD8DB1-A68C-4CBD-B39D-D33FD9F953CA}" dt="2021-11-03T16:39:07.179" v="3144" actId="114"/>
          <ac:spMkLst>
            <pc:docMk/>
            <pc:sldMk cId="1540745720" sldId="271"/>
            <ac:spMk id="3" creationId="{79123C03-9411-42AF-98F6-A4A5FE88BC60}"/>
          </ac:spMkLst>
        </pc:spChg>
      </pc:sldChg>
      <pc:sldChg chg="addSp delSp modSp modAnim">
        <pc:chgData name="James Kimber" userId="0bf8b432-e1cd-45c1-98fd-751af7e1d489" providerId="ADAL" clId="{66AD8DB1-A68C-4CBD-B39D-D33FD9F953CA}" dt="2021-11-03T16:39:15.100" v="3146" actId="113"/>
        <pc:sldMkLst>
          <pc:docMk/>
          <pc:sldMk cId="4001925103" sldId="272"/>
        </pc:sldMkLst>
        <pc:spChg chg="mod">
          <ac:chgData name="James Kimber" userId="0bf8b432-e1cd-45c1-98fd-751af7e1d489" providerId="ADAL" clId="{66AD8DB1-A68C-4CBD-B39D-D33FD9F953CA}" dt="2021-10-15T09:48:07.913" v="2044"/>
          <ac:spMkLst>
            <pc:docMk/>
            <pc:sldMk cId="4001925103" sldId="272"/>
            <ac:spMk id="2" creationId="{2D78C420-7DED-4781-A2D6-449912CCFA6F}"/>
          </ac:spMkLst>
        </pc:spChg>
        <pc:spChg chg="del mod">
          <ac:chgData name="James Kimber" userId="0bf8b432-e1cd-45c1-98fd-751af7e1d489" providerId="ADAL" clId="{66AD8DB1-A68C-4CBD-B39D-D33FD9F953CA}" dt="2021-10-15T08:43:32.556" v="172" actId="478"/>
          <ac:spMkLst>
            <pc:docMk/>
            <pc:sldMk cId="4001925103" sldId="272"/>
            <ac:spMk id="3" creationId="{79123C03-9411-42AF-98F6-A4A5FE88BC60}"/>
          </ac:spMkLst>
        </pc:spChg>
        <pc:spChg chg="add del">
          <ac:chgData name="James Kimber" userId="0bf8b432-e1cd-45c1-98fd-751af7e1d489" providerId="ADAL" clId="{66AD8DB1-A68C-4CBD-B39D-D33FD9F953CA}" dt="2021-10-15T08:43:01.568" v="165" actId="478"/>
          <ac:spMkLst>
            <pc:docMk/>
            <pc:sldMk cId="4001925103" sldId="272"/>
            <ac:spMk id="4" creationId="{47B4FA57-26CB-448D-B473-EB3F9A0A5808}"/>
          </ac:spMkLst>
        </pc:spChg>
        <pc:spChg chg="add mod">
          <ac:chgData name="James Kimber" userId="0bf8b432-e1cd-45c1-98fd-751af7e1d489" providerId="ADAL" clId="{66AD8DB1-A68C-4CBD-B39D-D33FD9F953CA}" dt="2021-11-03T16:39:15.100" v="3146" actId="113"/>
          <ac:spMkLst>
            <pc:docMk/>
            <pc:sldMk cId="4001925103" sldId="272"/>
            <ac:spMk id="5" creationId="{BF3B4856-A704-4BFB-B165-CBE00796DEE9}"/>
          </ac:spMkLst>
        </pc:spChg>
      </pc:sldChg>
      <pc:sldChg chg="modSp">
        <pc:chgData name="James Kimber" userId="0bf8b432-e1cd-45c1-98fd-751af7e1d489" providerId="ADAL" clId="{66AD8DB1-A68C-4CBD-B39D-D33FD9F953CA}" dt="2021-11-03T16:40:02.194" v="3158" actId="113"/>
        <pc:sldMkLst>
          <pc:docMk/>
          <pc:sldMk cId="3666580868" sldId="275"/>
        </pc:sldMkLst>
        <pc:spChg chg="mod">
          <ac:chgData name="James Kimber" userId="0bf8b432-e1cd-45c1-98fd-751af7e1d489" providerId="ADAL" clId="{66AD8DB1-A68C-4CBD-B39D-D33FD9F953CA}" dt="2021-10-15T09:47:17.674" v="2023" actId="20577"/>
          <ac:spMkLst>
            <pc:docMk/>
            <pc:sldMk cId="3666580868" sldId="275"/>
            <ac:spMk id="2" creationId="{BFE6D47E-881D-45CE-A689-9E44B16D6431}"/>
          </ac:spMkLst>
        </pc:spChg>
        <pc:spChg chg="mod">
          <ac:chgData name="James Kimber" userId="0bf8b432-e1cd-45c1-98fd-751af7e1d489" providerId="ADAL" clId="{66AD8DB1-A68C-4CBD-B39D-D33FD9F953CA}" dt="2021-11-03T16:40:02.194" v="3158" actId="113"/>
          <ac:spMkLst>
            <pc:docMk/>
            <pc:sldMk cId="3666580868" sldId="275"/>
            <ac:spMk id="3" creationId="{0B56B243-5B89-4BBB-87B0-1E8C788D7B46}"/>
          </ac:spMkLst>
        </pc:spChg>
      </pc:sldChg>
      <pc:sldChg chg="modSp add modAnim">
        <pc:chgData name="James Kimber" userId="0bf8b432-e1cd-45c1-98fd-751af7e1d489" providerId="ADAL" clId="{66AD8DB1-A68C-4CBD-B39D-D33FD9F953CA}" dt="2021-11-03T16:39:45.369" v="3153" actId="113"/>
        <pc:sldMkLst>
          <pc:docMk/>
          <pc:sldMk cId="1026720065" sldId="276"/>
        </pc:sldMkLst>
        <pc:spChg chg="mod">
          <ac:chgData name="James Kimber" userId="0bf8b432-e1cd-45c1-98fd-751af7e1d489" providerId="ADAL" clId="{66AD8DB1-A68C-4CBD-B39D-D33FD9F953CA}" dt="2021-11-03T16:37:21.269" v="3103" actId="20577"/>
          <ac:spMkLst>
            <pc:docMk/>
            <pc:sldMk cId="1026720065" sldId="276"/>
            <ac:spMk id="2" creationId="{E6214A2D-B5AB-452D-9815-DDF86123590F}"/>
          </ac:spMkLst>
        </pc:spChg>
        <pc:spChg chg="mod">
          <ac:chgData name="James Kimber" userId="0bf8b432-e1cd-45c1-98fd-751af7e1d489" providerId="ADAL" clId="{66AD8DB1-A68C-4CBD-B39D-D33FD9F953CA}" dt="2021-11-03T16:39:45.369" v="3153" actId="113"/>
          <ac:spMkLst>
            <pc:docMk/>
            <pc:sldMk cId="1026720065" sldId="276"/>
            <ac:spMk id="3" creationId="{C4D8F596-FE0D-443A-B77C-F7153AEABEA2}"/>
          </ac:spMkLst>
        </pc:spChg>
      </pc:sldChg>
    </pc:docChg>
  </pc:docChgLst>
  <pc:docChgLst>
    <pc:chgData name="David Willcox" userId="S::dwillcox@seaford.org::e028ef6d-ba6a-4d71-8abe-273c96785db0" providerId="AD" clId="Web-{58F1FFE5-6063-AD4F-0374-429B9CD6060F}"/>
    <pc:docChg chg="delSld">
      <pc:chgData name="David Willcox" userId="S::dwillcox@seaford.org::e028ef6d-ba6a-4d71-8abe-273c96785db0" providerId="AD" clId="Web-{58F1FFE5-6063-AD4F-0374-429B9CD6060F}" dt="2024-11-08T08:46:52.861" v="2"/>
      <pc:docMkLst>
        <pc:docMk/>
      </pc:docMkLst>
      <pc:sldChg chg="del">
        <pc:chgData name="David Willcox" userId="S::dwillcox@seaford.org::e028ef6d-ba6a-4d71-8abe-273c96785db0" providerId="AD" clId="Web-{58F1FFE5-6063-AD4F-0374-429B9CD6060F}" dt="2024-11-08T08:46:52.861" v="2"/>
        <pc:sldMkLst>
          <pc:docMk/>
          <pc:sldMk cId="1992342276" sldId="266"/>
        </pc:sldMkLst>
      </pc:sldChg>
      <pc:sldChg chg="del">
        <pc:chgData name="David Willcox" userId="S::dwillcox@seaford.org::e028ef6d-ba6a-4d71-8abe-273c96785db0" providerId="AD" clId="Web-{58F1FFE5-6063-AD4F-0374-429B9CD6060F}" dt="2024-11-08T08:46:36.391" v="0"/>
        <pc:sldMkLst>
          <pc:docMk/>
          <pc:sldMk cId="12090781" sldId="274"/>
        </pc:sldMkLst>
      </pc:sldChg>
      <pc:sldChg chg="del">
        <pc:chgData name="David Willcox" userId="S::dwillcox@seaford.org::e028ef6d-ba6a-4d71-8abe-273c96785db0" providerId="AD" clId="Web-{58F1FFE5-6063-AD4F-0374-429B9CD6060F}" dt="2024-11-08T08:46:42.454" v="1"/>
        <pc:sldMkLst>
          <pc:docMk/>
          <pc:sldMk cId="1469568327" sldId="2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08/11/2024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08/11/2024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08/11/2024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08/11/2024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08/11/2024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p:txBody>
          <a:bodyPr/>
          <a:lstStyle/>
          <a:p>
            <a:r>
              <a:rPr lang="en-GB" sz="7200" dirty="0">
                <a:solidFill>
                  <a:srgbClr val="002639"/>
                </a:solidFill>
                <a:latin typeface="Lucida Bright"/>
              </a:rPr>
              <a:t>A Level Geography</a:t>
            </a:r>
            <a:endParaRPr lang="en-GB" dirty="0">
              <a:solidFill>
                <a:srgbClr val="002639"/>
              </a:solidFill>
              <a:ea typeface="Calibri Light"/>
              <a:cs typeface="Calibri Light"/>
            </a:endParaRP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p:txBody>
          <a:bodyPr vert="horz" lIns="91440" tIns="45720" rIns="91440" bIns="45720" rtlCol="0" anchor="t">
            <a:normAutofit fontScale="92500"/>
          </a:bodyPr>
          <a:lstStyle/>
          <a:p>
            <a:r>
              <a:rPr lang="en-GB" dirty="0">
                <a:solidFill>
                  <a:srgbClr val="998F4D"/>
                </a:solidFill>
              </a:rPr>
              <a:t>Seaford college </a:t>
            </a:r>
          </a:p>
          <a:p>
            <a:r>
              <a:rPr lang="en-GB" dirty="0">
                <a:solidFill>
                  <a:srgbClr val="998F4D"/>
                </a:solidFill>
              </a:rPr>
              <a:t>Head of GEOGRAPHY &amp; BTEC Travel &amp; tourism – </a:t>
            </a:r>
            <a:r>
              <a:rPr lang="en-GB" dirty="0">
                <a:solidFill>
                  <a:srgbClr val="998F4D"/>
                </a:solidFill>
                <a:cs typeface="Calibri Light"/>
              </a:rPr>
              <a:t>Mr David Willcox</a:t>
            </a:r>
            <a:endParaRPr lang="en-GB" dirty="0">
              <a:solidFill>
                <a:srgbClr val="998F4D"/>
              </a:solidFill>
              <a:ea typeface="Calibri Light" panose="020F0302020204030204"/>
              <a:cs typeface="Calibri Light"/>
            </a:endParaRP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81" y="192947"/>
            <a:ext cx="1381494" cy="1558549"/>
          </a:xfrm>
          <a:prstGeom prst="rect">
            <a:avLst/>
          </a:prstGeom>
        </p:spPr>
      </p:pic>
    </p:spTree>
    <p:extLst>
      <p:ext uri="{BB962C8B-B14F-4D97-AF65-F5344CB8AC3E}">
        <p14:creationId xmlns:p14="http://schemas.microsoft.com/office/powerpoint/2010/main" val="288318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4A2D-B5AB-452D-9815-DDF86123590F}"/>
              </a:ext>
            </a:extLst>
          </p:cNvPr>
          <p:cNvSpPr>
            <a:spLocks noGrp="1"/>
          </p:cNvSpPr>
          <p:nvPr>
            <p:ph type="title"/>
          </p:nvPr>
        </p:nvSpPr>
        <p:spPr/>
        <p:txBody>
          <a:bodyPr/>
          <a:lstStyle/>
          <a:p>
            <a:r>
              <a:rPr lang="en-GB" b="1">
                <a:solidFill>
                  <a:srgbClr val="002639"/>
                </a:solidFill>
                <a:latin typeface="Lucida Bright" panose="02040602050505020304" pitchFamily="18" charset="0"/>
              </a:rPr>
              <a:t>NEA- Non - Examined Assessment (Coursework)</a:t>
            </a:r>
            <a:endParaRPr lang="en-GB"/>
          </a:p>
        </p:txBody>
      </p:sp>
      <p:sp>
        <p:nvSpPr>
          <p:cNvPr id="3" name="Content Placeholder 2">
            <a:extLst>
              <a:ext uri="{FF2B5EF4-FFF2-40B4-BE49-F238E27FC236}">
                <a16:creationId xmlns:a16="http://schemas.microsoft.com/office/drawing/2014/main" id="{C4D8F596-FE0D-443A-B77C-F7153AEABEA2}"/>
              </a:ext>
            </a:extLst>
          </p:cNvPr>
          <p:cNvSpPr>
            <a:spLocks noGrp="1"/>
          </p:cNvSpPr>
          <p:nvPr>
            <p:ph idx="1"/>
          </p:nvPr>
        </p:nvSpPr>
        <p:spPr>
          <a:xfrm>
            <a:off x="1097280" y="1845733"/>
            <a:ext cx="10058400" cy="4531003"/>
          </a:xfrm>
        </p:spPr>
        <p:txBody>
          <a:bodyPr>
            <a:normAutofit fontScale="85000" lnSpcReduction="20000"/>
          </a:bodyPr>
          <a:lstStyle/>
          <a:p>
            <a:pPr>
              <a:buFont typeface="Wingdings" panose="05000000000000000000" pitchFamily="2" charset="2"/>
              <a:buChar char="v"/>
            </a:pPr>
            <a:r>
              <a:rPr lang="en-US" b="1">
                <a:latin typeface="Lucida Bright" panose="02040602050505020304" pitchFamily="18" charset="0"/>
              </a:rPr>
              <a:t>Fieldwork will be an essential part of your A Level course - you will be required to complete an independent non-examined assessment (NEA). </a:t>
            </a:r>
          </a:p>
          <a:p>
            <a:pPr>
              <a:buFont typeface="Wingdings" panose="05000000000000000000" pitchFamily="2" charset="2"/>
              <a:buChar char="v"/>
            </a:pPr>
            <a:r>
              <a:rPr lang="en-US" b="1">
                <a:latin typeface="Lucida Bright" panose="02040602050505020304" pitchFamily="18" charset="0"/>
              </a:rPr>
              <a:t>This provides an excellent opportunity to conduct a fieldwork study in relation to physical and human processes.</a:t>
            </a:r>
          </a:p>
          <a:p>
            <a:pPr>
              <a:buFont typeface="Wingdings" panose="05000000000000000000" pitchFamily="2" charset="2"/>
              <a:buChar char="v"/>
            </a:pPr>
            <a:r>
              <a:rPr lang="en-US" b="1">
                <a:latin typeface="Lucida Bright" panose="02040602050505020304" pitchFamily="18" charset="0"/>
              </a:rPr>
              <a:t>All students are required to undertake fieldwork in relation to processes in both physical and human geography. </a:t>
            </a:r>
          </a:p>
          <a:p>
            <a:pPr>
              <a:buFont typeface="Wingdings" panose="05000000000000000000" pitchFamily="2" charset="2"/>
              <a:buChar char="v"/>
            </a:pPr>
            <a:r>
              <a:rPr lang="en-US" b="1">
                <a:latin typeface="Lucida Bright" panose="02040602050505020304" pitchFamily="18" charset="0"/>
              </a:rPr>
              <a:t>Students must undertake four days of fieldwork during their A-level course. </a:t>
            </a:r>
          </a:p>
          <a:p>
            <a:pPr>
              <a:buFont typeface="Wingdings" panose="05000000000000000000" pitchFamily="2" charset="2"/>
              <a:buChar char="v"/>
            </a:pPr>
            <a:r>
              <a:rPr lang="en-US" b="1">
                <a:latin typeface="Lucida Bright" panose="02040602050505020304" pitchFamily="18" charset="0"/>
              </a:rPr>
              <a:t>Fieldwork can be completed in a number of ways: locally or further afield, on full days or on part days. (TBC) </a:t>
            </a:r>
          </a:p>
          <a:p>
            <a:pPr>
              <a:buFont typeface="Wingdings" panose="05000000000000000000" pitchFamily="2" charset="2"/>
              <a:buChar char="v"/>
            </a:pPr>
            <a:r>
              <a:rPr lang="en-US" b="1">
                <a:latin typeface="Lucida Bright" panose="02040602050505020304" pitchFamily="18" charset="0"/>
              </a:rPr>
              <a:t>Some stages of the investigation must be carried out independently. Other parts of the investigation may be carried out collaboratively, either as a class, group or pair.</a:t>
            </a:r>
          </a:p>
          <a:p>
            <a:pPr>
              <a:buFont typeface="Wingdings" panose="05000000000000000000" pitchFamily="2" charset="2"/>
              <a:buChar char="v"/>
            </a:pPr>
            <a:r>
              <a:rPr lang="en-US" b="1">
                <a:latin typeface="Lucida Bright" panose="02040602050505020304" pitchFamily="18" charset="0"/>
              </a:rPr>
              <a:t>The write up of your study will provide an excellent insight into producing a concise university-style dissertation.</a:t>
            </a:r>
          </a:p>
          <a:p>
            <a:pPr>
              <a:buFont typeface="Wingdings" panose="05000000000000000000" pitchFamily="2" charset="2"/>
              <a:buChar char="v"/>
            </a:pPr>
            <a:r>
              <a:rPr lang="en-US" b="1" i="1">
                <a:solidFill>
                  <a:srgbClr val="FF0000"/>
                </a:solidFill>
                <a:latin typeface="Lucida Bright" panose="02040602050505020304" pitchFamily="18" charset="0"/>
              </a:rPr>
              <a:t>You are expected to do the data collection and start the write up over the summer holidays in Year 12 to submit in Year 13. You must do you own investigation and write it up independently, guided by staff and aided by the week residential in the summer term of Year 12.</a:t>
            </a:r>
          </a:p>
          <a:p>
            <a:endParaRPr lang="en-US" b="1">
              <a:latin typeface="Lucida Bright" panose="02040602050505020304" pitchFamily="18" charset="0"/>
            </a:endParaRPr>
          </a:p>
          <a:p>
            <a:endParaRPr lang="en-US" b="1"/>
          </a:p>
        </p:txBody>
      </p:sp>
      <p:pic>
        <p:nvPicPr>
          <p:cNvPr id="4" name="Picture 3">
            <a:extLst>
              <a:ext uri="{FF2B5EF4-FFF2-40B4-BE49-F238E27FC236}">
                <a16:creationId xmlns:a16="http://schemas.microsoft.com/office/drawing/2014/main" id="{ACB57E2F-CDED-58EA-3B2B-3CE189196FE3}"/>
              </a:ext>
            </a:extLst>
          </p:cNvPr>
          <p:cNvPicPr>
            <a:picLocks noChangeAspect="1"/>
          </p:cNvPicPr>
          <p:nvPr/>
        </p:nvPicPr>
        <p:blipFill>
          <a:blip r:embed="rId2"/>
          <a:stretch>
            <a:fillRect/>
          </a:stretch>
        </p:blipFill>
        <p:spPr>
          <a:xfrm>
            <a:off x="10239375" y="0"/>
            <a:ext cx="1952625" cy="962025"/>
          </a:xfrm>
          <a:prstGeom prst="rect">
            <a:avLst/>
          </a:prstGeom>
        </p:spPr>
      </p:pic>
    </p:spTree>
    <p:extLst>
      <p:ext uri="{BB962C8B-B14F-4D97-AF65-F5344CB8AC3E}">
        <p14:creationId xmlns:p14="http://schemas.microsoft.com/office/powerpoint/2010/main" val="102672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2002-25E0-48AF-97EE-6CB44291C52F}"/>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Y12 Residential- Blencathra FSC- Lake District (Summer Term)</a:t>
            </a:r>
          </a:p>
        </p:txBody>
      </p:sp>
      <p:sp>
        <p:nvSpPr>
          <p:cNvPr id="3" name="Content Placeholder 2">
            <a:extLst>
              <a:ext uri="{FF2B5EF4-FFF2-40B4-BE49-F238E27FC236}">
                <a16:creationId xmlns:a16="http://schemas.microsoft.com/office/drawing/2014/main" id="{4A3ED5D0-9DF5-44B2-B167-3EC81B56BECE}"/>
              </a:ext>
            </a:extLst>
          </p:cNvPr>
          <p:cNvSpPr>
            <a:spLocks noGrp="1"/>
          </p:cNvSpPr>
          <p:nvPr>
            <p:ph idx="1"/>
          </p:nvPr>
        </p:nvSpPr>
        <p:spPr>
          <a:xfrm>
            <a:off x="351249" y="1908386"/>
            <a:ext cx="5428662" cy="4492413"/>
          </a:xfrm>
        </p:spPr>
        <p:txBody>
          <a:bodyPr>
            <a:normAutofit fontScale="85000" lnSpcReduction="20000"/>
          </a:bodyPr>
          <a:lstStyle/>
          <a:p>
            <a:pPr>
              <a:buFont typeface="Wingdings" panose="05000000000000000000" pitchFamily="2" charset="2"/>
              <a:buChar char="v"/>
            </a:pPr>
            <a:r>
              <a:rPr lang="en-GB" b="1"/>
              <a:t>We will be going to the Lake District in June 2025 for a week (Sunday to Friday) TBC</a:t>
            </a:r>
          </a:p>
          <a:p>
            <a:pPr>
              <a:buFont typeface="Wingdings" panose="05000000000000000000" pitchFamily="2" charset="2"/>
              <a:buChar char="v"/>
            </a:pPr>
            <a:r>
              <a:rPr lang="en-GB" b="1"/>
              <a:t>Here we and the FSC will introduce you to the NEA, show you how to conduct fieldwork and all of the processes needed to be successful.</a:t>
            </a:r>
          </a:p>
          <a:p>
            <a:pPr>
              <a:buFont typeface="Wingdings" panose="05000000000000000000" pitchFamily="2" charset="2"/>
              <a:buChar char="v"/>
            </a:pPr>
            <a:r>
              <a:rPr lang="en-GB" b="1"/>
              <a:t>After this you are expected to go and conduct your own field work and investigation over this summer break and write this up.</a:t>
            </a:r>
          </a:p>
          <a:p>
            <a:pPr>
              <a:buFont typeface="Wingdings" panose="05000000000000000000" pitchFamily="2" charset="2"/>
              <a:buChar char="v"/>
            </a:pPr>
            <a:r>
              <a:rPr lang="en-GB" b="1" i="1">
                <a:solidFill>
                  <a:srgbClr val="FF0000"/>
                </a:solidFill>
              </a:rPr>
              <a:t>This is a big commitment and worth 20% of your grade</a:t>
            </a:r>
            <a:r>
              <a:rPr lang="en-GB" b="1">
                <a:solidFill>
                  <a:srgbClr val="FF0000"/>
                </a:solidFill>
              </a:rPr>
              <a:t>.</a:t>
            </a:r>
            <a:endParaRPr lang="en-GB" b="1"/>
          </a:p>
          <a:p>
            <a:pPr>
              <a:buFont typeface="Wingdings" panose="05000000000000000000" pitchFamily="2" charset="2"/>
              <a:buChar char="v"/>
            </a:pPr>
            <a:r>
              <a:rPr lang="en-GB" b="1" i="1">
                <a:solidFill>
                  <a:srgbClr val="FF0000"/>
                </a:solidFill>
              </a:rPr>
              <a:t>To be clear this is not a jolly or a holiday! You are working and will be working most of the day and in the evenings too. </a:t>
            </a:r>
          </a:p>
          <a:p>
            <a:pPr>
              <a:buFont typeface="Wingdings" panose="05000000000000000000" pitchFamily="2" charset="2"/>
              <a:buChar char="v"/>
            </a:pPr>
            <a:r>
              <a:rPr lang="en-GB" b="1" i="1">
                <a:solidFill>
                  <a:srgbClr val="FF0000"/>
                </a:solidFill>
              </a:rPr>
              <a:t>Cost: £500 TBC, this does include all travel, accommodation, all meals (apart from lunch on Sunday), hiring of the centre which includes study facilities, equipment and fully qualified mountain leaders/teachers from the FSC who lead the sessions.</a:t>
            </a:r>
          </a:p>
        </p:txBody>
      </p:sp>
      <p:pic>
        <p:nvPicPr>
          <p:cNvPr id="6148" name="Picture 4" descr="Climbing Blencathra | Where2Walk">
            <a:extLst>
              <a:ext uri="{FF2B5EF4-FFF2-40B4-BE49-F238E27FC236}">
                <a16:creationId xmlns:a16="http://schemas.microsoft.com/office/drawing/2014/main" id="{8E46FEF9-DFD8-41F9-A8B4-EEC2F702D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45734"/>
            <a:ext cx="5744751" cy="4148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13718D-D019-5BF5-D0D0-BA951CBCB773}"/>
              </a:ext>
            </a:extLst>
          </p:cNvPr>
          <p:cNvPicPr>
            <a:picLocks noChangeAspect="1"/>
          </p:cNvPicPr>
          <p:nvPr/>
        </p:nvPicPr>
        <p:blipFill>
          <a:blip r:embed="rId3"/>
          <a:stretch>
            <a:fillRect/>
          </a:stretch>
        </p:blipFill>
        <p:spPr>
          <a:xfrm>
            <a:off x="10239375" y="0"/>
            <a:ext cx="1952625" cy="962025"/>
          </a:xfrm>
          <a:prstGeom prst="rect">
            <a:avLst/>
          </a:prstGeom>
        </p:spPr>
      </p:pic>
    </p:spTree>
    <p:extLst>
      <p:ext uri="{BB962C8B-B14F-4D97-AF65-F5344CB8AC3E}">
        <p14:creationId xmlns:p14="http://schemas.microsoft.com/office/powerpoint/2010/main" val="349470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2002-25E0-48AF-97EE-6CB44291C52F}"/>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Y12 Residential- Blencathra FSC- Lake District (Summer Term)</a:t>
            </a:r>
          </a:p>
        </p:txBody>
      </p:sp>
      <p:pic>
        <p:nvPicPr>
          <p:cNvPr id="5" name="Picture 4">
            <a:extLst>
              <a:ext uri="{FF2B5EF4-FFF2-40B4-BE49-F238E27FC236}">
                <a16:creationId xmlns:a16="http://schemas.microsoft.com/office/drawing/2014/main" id="{8E13718D-D019-5BF5-D0D0-BA951CBCB773}"/>
              </a:ext>
            </a:extLst>
          </p:cNvPr>
          <p:cNvPicPr>
            <a:picLocks noChangeAspect="1"/>
          </p:cNvPicPr>
          <p:nvPr/>
        </p:nvPicPr>
        <p:blipFill>
          <a:blip r:embed="rId2"/>
          <a:stretch>
            <a:fillRect/>
          </a:stretch>
        </p:blipFill>
        <p:spPr>
          <a:xfrm>
            <a:off x="10239375" y="0"/>
            <a:ext cx="1952625" cy="962025"/>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A31D7FE6-60CE-8DBF-4978-4666FF21071E}"/>
              </a:ext>
            </a:extLst>
          </p:cNvPr>
          <p:cNvPicPr>
            <a:picLocks noChangeAspect="1"/>
          </p:cNvPicPr>
          <p:nvPr/>
        </p:nvPicPr>
        <p:blipFill>
          <a:blip r:embed="rId3"/>
          <a:stretch>
            <a:fillRect/>
          </a:stretch>
        </p:blipFill>
        <p:spPr>
          <a:xfrm>
            <a:off x="99366" y="2116325"/>
            <a:ext cx="3792081" cy="2909485"/>
          </a:xfrm>
          <a:prstGeom prst="rect">
            <a:avLst/>
          </a:prstGeom>
        </p:spPr>
      </p:pic>
      <p:pic>
        <p:nvPicPr>
          <p:cNvPr id="9" name="Picture 8" descr="A group of people sitting on stairs next to water&#10;&#10;Description automatically generated">
            <a:extLst>
              <a:ext uri="{FF2B5EF4-FFF2-40B4-BE49-F238E27FC236}">
                <a16:creationId xmlns:a16="http://schemas.microsoft.com/office/drawing/2014/main" id="{265F18B9-12FA-8282-F6B7-E6B30CC3A7BB}"/>
              </a:ext>
            </a:extLst>
          </p:cNvPr>
          <p:cNvPicPr>
            <a:picLocks noChangeAspect="1"/>
          </p:cNvPicPr>
          <p:nvPr/>
        </p:nvPicPr>
        <p:blipFill>
          <a:blip r:embed="rId4"/>
          <a:stretch>
            <a:fillRect/>
          </a:stretch>
        </p:blipFill>
        <p:spPr>
          <a:xfrm>
            <a:off x="3999774" y="2116326"/>
            <a:ext cx="3882487" cy="2909484"/>
          </a:xfrm>
          <a:prstGeom prst="rect">
            <a:avLst/>
          </a:prstGeom>
        </p:spPr>
      </p:pic>
      <p:pic>
        <p:nvPicPr>
          <p:cNvPr id="10" name="Picture 9" descr="A group of people on a hill&#10;&#10;Description automatically generated">
            <a:extLst>
              <a:ext uri="{FF2B5EF4-FFF2-40B4-BE49-F238E27FC236}">
                <a16:creationId xmlns:a16="http://schemas.microsoft.com/office/drawing/2014/main" id="{FB8A0589-4A63-F45A-07A1-7FC418747161}"/>
              </a:ext>
            </a:extLst>
          </p:cNvPr>
          <p:cNvPicPr>
            <a:picLocks noChangeAspect="1"/>
          </p:cNvPicPr>
          <p:nvPr/>
        </p:nvPicPr>
        <p:blipFill>
          <a:blip r:embed="rId5"/>
          <a:stretch>
            <a:fillRect/>
          </a:stretch>
        </p:blipFill>
        <p:spPr>
          <a:xfrm>
            <a:off x="8029331" y="2116325"/>
            <a:ext cx="3998725" cy="2909485"/>
          </a:xfrm>
          <a:prstGeom prst="rect">
            <a:avLst/>
          </a:prstGeom>
        </p:spPr>
      </p:pic>
    </p:spTree>
    <p:extLst>
      <p:ext uri="{BB962C8B-B14F-4D97-AF65-F5344CB8AC3E}">
        <p14:creationId xmlns:p14="http://schemas.microsoft.com/office/powerpoint/2010/main" val="348304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 A Level pathways. If you plan to reproduce this graphic in your work, please cite: Reproduced by permission from the Royal Geographical Society (with IBG) ©RGS-IBG">
            <a:extLst>
              <a:ext uri="{FF2B5EF4-FFF2-40B4-BE49-F238E27FC236}">
                <a16:creationId xmlns:a16="http://schemas.microsoft.com/office/drawing/2014/main" id="{1803F1C8-0DA1-4504-B07E-16E366F20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964" cy="62348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4441CE0-E872-483D-9ABA-80E6C3911EBB}"/>
              </a:ext>
            </a:extLst>
          </p:cNvPr>
          <p:cNvSpPr/>
          <p:nvPr/>
        </p:nvSpPr>
        <p:spPr>
          <a:xfrm>
            <a:off x="8744070" y="963489"/>
            <a:ext cx="3267456" cy="2926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Geography A level can lead to a variety of degrees and careers</a:t>
            </a:r>
          </a:p>
          <a:p>
            <a:pPr algn="ctr"/>
            <a:endParaRPr lang="en-GB" sz="2000" b="1"/>
          </a:p>
          <a:p>
            <a:pPr algn="ctr"/>
            <a:r>
              <a:rPr lang="en-GB" sz="2000" b="1"/>
              <a:t>Opens many doors, regarded highly by </a:t>
            </a:r>
          </a:p>
          <a:p>
            <a:pPr algn="ctr"/>
            <a:r>
              <a:rPr lang="en-GB" sz="2000" b="1"/>
              <a:t>‘The Russell Group’</a:t>
            </a:r>
          </a:p>
        </p:txBody>
      </p:sp>
    </p:spTree>
    <p:extLst>
      <p:ext uri="{BB962C8B-B14F-4D97-AF65-F5344CB8AC3E}">
        <p14:creationId xmlns:p14="http://schemas.microsoft.com/office/powerpoint/2010/main" val="202100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a:xfrm>
            <a:off x="1097280" y="286603"/>
            <a:ext cx="10140461" cy="1052173"/>
          </a:xfrm>
        </p:spPr>
        <p:txBody>
          <a:bodyPr>
            <a:normAutofit/>
          </a:bodyPr>
          <a:lstStyle/>
          <a:p>
            <a:r>
              <a:rPr lang="en-GB" sz="4400" b="1">
                <a:solidFill>
                  <a:srgbClr val="002639"/>
                </a:solidFill>
                <a:latin typeface="Lucida Bright" panose="02040602050505020304" pitchFamily="18" charset="0"/>
              </a:rPr>
              <a:t>A-Level 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311834" y="1845733"/>
            <a:ext cx="11535507" cy="4725664"/>
          </a:xfrm>
        </p:spPr>
        <p:txBody>
          <a:bodyPr vert="horz" lIns="0" tIns="45720" rIns="0" bIns="45720" rtlCol="0" anchor="t">
            <a:normAutofit fontScale="92500" lnSpcReduction="10000"/>
          </a:bodyPr>
          <a:lstStyle/>
          <a:p>
            <a:pPr>
              <a:buFont typeface="Wingdings" panose="05000000000000000000" pitchFamily="2" charset="2"/>
              <a:buChar char="v"/>
            </a:pPr>
            <a:r>
              <a:rPr lang="en-GB" sz="1800" b="1" dirty="0">
                <a:latin typeface="Lucida Bright"/>
              </a:rPr>
              <a:t>Grade 7 in Geography preferable, 6 minimum</a:t>
            </a:r>
          </a:p>
          <a:p>
            <a:pPr>
              <a:buFont typeface="Wingdings" panose="05000000000000000000" pitchFamily="2" charset="2"/>
              <a:buChar char="v"/>
            </a:pPr>
            <a:r>
              <a:rPr lang="en-US" sz="1800" b="1">
                <a:latin typeface="Lucida Bright"/>
              </a:rPr>
              <a:t>GCSE grades 7 in Science and English preferable​- essay writing, mathematical formulae, Geography is a science in its own right</a:t>
            </a:r>
            <a:endParaRPr lang="en-US" sz="1800" b="1" dirty="0">
              <a:latin typeface="Lucida Bright"/>
            </a:endParaRPr>
          </a:p>
          <a:p>
            <a:pPr>
              <a:buFont typeface="Wingdings" panose="05000000000000000000" pitchFamily="2" charset="2"/>
              <a:buChar char="v"/>
            </a:pPr>
            <a:r>
              <a:rPr lang="en-US" sz="1800" b="1" dirty="0">
                <a:latin typeface="Lucida Bright"/>
              </a:rPr>
              <a:t>Essay writing and skills are essential, 20-mark essays are examined​.</a:t>
            </a:r>
          </a:p>
          <a:p>
            <a:pPr>
              <a:buFont typeface="Wingdings" panose="05000000000000000000" pitchFamily="2" charset="2"/>
              <a:buChar char="v"/>
            </a:pPr>
            <a:r>
              <a:rPr lang="en-US" sz="1800" b="1" dirty="0">
                <a:latin typeface="Lucida Bright"/>
              </a:rPr>
              <a:t>Wider engagement, reading and research​ into contemporary Geography.</a:t>
            </a:r>
          </a:p>
          <a:p>
            <a:pPr>
              <a:buFont typeface="Wingdings" panose="05000000000000000000" pitchFamily="2" charset="2"/>
              <a:buChar char="v"/>
            </a:pPr>
            <a:r>
              <a:rPr lang="en-US" sz="1800" b="1" dirty="0">
                <a:latin typeface="Lucida Bright"/>
              </a:rPr>
              <a:t>NEA- commit to collecting data and starting write up of the NEA over the summer break of Year 12.</a:t>
            </a:r>
          </a:p>
          <a:p>
            <a:pPr>
              <a:buFont typeface="Wingdings" panose="05000000000000000000" pitchFamily="2" charset="2"/>
              <a:buChar char="v"/>
            </a:pPr>
            <a:r>
              <a:rPr lang="en-US" sz="1800" b="1" dirty="0">
                <a:latin typeface="Lucida Bright"/>
              </a:rPr>
              <a:t>We recommend a student membership of the GA and/or RGS</a:t>
            </a:r>
            <a:r>
              <a:rPr lang="en-US" sz="1800" b="1">
                <a:latin typeface="Lucida Bright"/>
              </a:rPr>
              <a:t>​.</a:t>
            </a:r>
            <a:endParaRPr lang="en-US" sz="1800" b="1" dirty="0">
              <a:latin typeface="Lucida Bright"/>
            </a:endParaRPr>
          </a:p>
          <a:p>
            <a:pPr>
              <a:buFont typeface="Wingdings" panose="05000000000000000000" pitchFamily="2" charset="2"/>
              <a:buChar char="v"/>
            </a:pPr>
            <a:r>
              <a:rPr lang="en-US" sz="1800" b="1" dirty="0">
                <a:latin typeface="Lucida Bright"/>
              </a:rPr>
              <a:t>Some students may attend online lectures for free from universities (RGS &amp; GA also offer these as part of their membership packages)​.</a:t>
            </a:r>
          </a:p>
          <a:p>
            <a:pPr>
              <a:buFont typeface="Wingdings" panose="05000000000000000000" pitchFamily="2" charset="2"/>
              <a:buChar char="v"/>
            </a:pPr>
            <a:r>
              <a:rPr lang="en-US" sz="1800" b="1">
                <a:latin typeface="Lucida Bright"/>
              </a:rPr>
              <a:t>To get a top grade you will need to read around the subject in newspapers and through magazine and internet articles; TV and radio documentaries are a rich source of current issues too. ​</a:t>
            </a:r>
          </a:p>
          <a:p>
            <a:pPr>
              <a:buFont typeface="Wingdings" panose="05000000000000000000" pitchFamily="2" charset="2"/>
              <a:buChar char="v"/>
            </a:pPr>
            <a:r>
              <a:rPr lang="en-GB" sz="1800" b="1" i="1" u="sng" dirty="0">
                <a:solidFill>
                  <a:srgbClr val="FF0000"/>
                </a:solidFill>
                <a:latin typeface="Lucida Bright"/>
              </a:rPr>
              <a:t>Debunking a common Myth: Geography is easy!</a:t>
            </a:r>
          </a:p>
          <a:p>
            <a:pPr>
              <a:buFont typeface="Wingdings" panose="05000000000000000000" pitchFamily="2" charset="2"/>
              <a:buChar char="v"/>
            </a:pPr>
            <a:r>
              <a:rPr lang="en-GB" sz="1800" b="1" i="1" u="sng" dirty="0">
                <a:solidFill>
                  <a:srgbClr val="FF0000"/>
                </a:solidFill>
                <a:latin typeface="Lucida Bright"/>
              </a:rPr>
              <a:t>Geography is not easy; you may be interested in the world as a hobby but not as discipline!</a:t>
            </a:r>
          </a:p>
          <a:p>
            <a:endParaRPr lang="en-GB" sz="1800" b="1">
              <a:latin typeface="Lucida Bright" panose="02040602050505020304" pitchFamily="18" charset="0"/>
            </a:endParaRPr>
          </a:p>
        </p:txBody>
      </p:sp>
      <p:pic>
        <p:nvPicPr>
          <p:cNvPr id="4" name="Picture 3">
            <a:extLst>
              <a:ext uri="{FF2B5EF4-FFF2-40B4-BE49-F238E27FC236}">
                <a16:creationId xmlns:a16="http://schemas.microsoft.com/office/drawing/2014/main" id="{00BFE2EA-803A-5C87-0CA9-8ED81D04D1B8}"/>
              </a:ext>
            </a:extLst>
          </p:cNvPr>
          <p:cNvPicPr>
            <a:picLocks noChangeAspect="1"/>
          </p:cNvPicPr>
          <p:nvPr/>
        </p:nvPicPr>
        <p:blipFill>
          <a:blip r:embed="rId2"/>
          <a:stretch>
            <a:fillRect/>
          </a:stretch>
        </p:blipFill>
        <p:spPr>
          <a:xfrm>
            <a:off x="10239375" y="0"/>
            <a:ext cx="1952625" cy="962025"/>
          </a:xfrm>
          <a:prstGeom prst="rect">
            <a:avLst/>
          </a:prstGeom>
        </p:spPr>
      </p:pic>
    </p:spTree>
    <p:extLst>
      <p:ext uri="{BB962C8B-B14F-4D97-AF65-F5344CB8AC3E}">
        <p14:creationId xmlns:p14="http://schemas.microsoft.com/office/powerpoint/2010/main" val="386124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BTEC Course content &amp; Assessment</a:t>
            </a:r>
          </a:p>
        </p:txBody>
      </p:sp>
      <p:graphicFrame>
        <p:nvGraphicFramePr>
          <p:cNvPr id="8" name="Table 8">
            <a:extLst>
              <a:ext uri="{FF2B5EF4-FFF2-40B4-BE49-F238E27FC236}">
                <a16:creationId xmlns:a16="http://schemas.microsoft.com/office/drawing/2014/main" id="{3E9F623B-0A75-21FB-A58D-466F0F39BD8B}"/>
              </a:ext>
            </a:extLst>
          </p:cNvPr>
          <p:cNvGraphicFramePr>
            <a:graphicFrameLocks noGrp="1"/>
          </p:cNvGraphicFramePr>
          <p:nvPr>
            <p:ph idx="1"/>
            <p:extLst>
              <p:ext uri="{D42A27DB-BD31-4B8C-83A1-F6EECF244321}">
                <p14:modId xmlns:p14="http://schemas.microsoft.com/office/powerpoint/2010/main" val="3592022087"/>
              </p:ext>
            </p:extLst>
          </p:nvPr>
        </p:nvGraphicFramePr>
        <p:xfrm>
          <a:off x="6219825" y="1443193"/>
          <a:ext cx="5655654" cy="3112511"/>
        </p:xfrm>
        <a:graphic>
          <a:graphicData uri="http://schemas.openxmlformats.org/drawingml/2006/table">
            <a:tbl>
              <a:tblPr firstRow="1" bandRow="1">
                <a:tableStyleId>{5C22544A-7EE6-4342-B048-85BDC9FD1C3A}</a:tableStyleId>
              </a:tblPr>
              <a:tblGrid>
                <a:gridCol w="2827827">
                  <a:extLst>
                    <a:ext uri="{9D8B030D-6E8A-4147-A177-3AD203B41FA5}">
                      <a16:colId xmlns:a16="http://schemas.microsoft.com/office/drawing/2014/main" val="473880832"/>
                    </a:ext>
                  </a:extLst>
                </a:gridCol>
                <a:gridCol w="2827827">
                  <a:extLst>
                    <a:ext uri="{9D8B030D-6E8A-4147-A177-3AD203B41FA5}">
                      <a16:colId xmlns:a16="http://schemas.microsoft.com/office/drawing/2014/main" val="1902712266"/>
                    </a:ext>
                  </a:extLst>
                </a:gridCol>
              </a:tblGrid>
              <a:tr h="555086">
                <a:tc>
                  <a:txBody>
                    <a:bodyPr/>
                    <a:lstStyle/>
                    <a:p>
                      <a:r>
                        <a:rPr lang="en-GB"/>
                        <a:t>Year 12</a:t>
                      </a:r>
                    </a:p>
                  </a:txBody>
                  <a:tcPr/>
                </a:tc>
                <a:tc>
                  <a:txBody>
                    <a:bodyPr/>
                    <a:lstStyle/>
                    <a:p>
                      <a:r>
                        <a:rPr lang="en-GB"/>
                        <a:t>Year 13</a:t>
                      </a:r>
                    </a:p>
                  </a:txBody>
                  <a:tcPr/>
                </a:tc>
                <a:extLst>
                  <a:ext uri="{0D108BD9-81ED-4DB2-BD59-A6C34878D82A}">
                    <a16:rowId xmlns:a16="http://schemas.microsoft.com/office/drawing/2014/main" val="1420372159"/>
                  </a:ext>
                </a:extLst>
              </a:tr>
              <a:tr h="1368705">
                <a:tc>
                  <a:txBody>
                    <a:bodyPr/>
                    <a:lstStyle/>
                    <a:p>
                      <a:r>
                        <a:rPr lang="en-GB"/>
                        <a:t>Unit 2: Global Destinations (Exam May Year 12, 3 hours medium control, 2 pages of notes allowed)</a:t>
                      </a:r>
                    </a:p>
                  </a:txBody>
                  <a:tcPr/>
                </a:tc>
                <a:tc>
                  <a:txBody>
                    <a:bodyPr/>
                    <a:lstStyle/>
                    <a:p>
                      <a:r>
                        <a:rPr lang="en-GB"/>
                        <a:t>Unit 1: The World of Travel &amp; Tourism </a:t>
                      </a:r>
                    </a:p>
                    <a:p>
                      <a:r>
                        <a:rPr lang="en-GB"/>
                        <a:t>(Exam January Year 13)</a:t>
                      </a:r>
                    </a:p>
                  </a:txBody>
                  <a:tcPr/>
                </a:tc>
                <a:extLst>
                  <a:ext uri="{0D108BD9-81ED-4DB2-BD59-A6C34878D82A}">
                    <a16:rowId xmlns:a16="http://schemas.microsoft.com/office/drawing/2014/main" val="437900708"/>
                  </a:ext>
                </a:extLst>
              </a:tr>
              <a:tr h="958094">
                <a:tc>
                  <a:txBody>
                    <a:bodyPr/>
                    <a:lstStyle/>
                    <a:p>
                      <a:r>
                        <a:rPr lang="en-GB"/>
                        <a:t>Unit 9: Visitor Attractions (Internal coursework assignments x 3)</a:t>
                      </a:r>
                    </a:p>
                  </a:txBody>
                  <a:tcPr/>
                </a:tc>
                <a:tc>
                  <a:txBody>
                    <a:bodyPr/>
                    <a:lstStyle/>
                    <a:p>
                      <a:r>
                        <a:rPr lang="en-GB"/>
                        <a:t>Unit 3: Principles of Marketing </a:t>
                      </a:r>
                    </a:p>
                    <a:p>
                      <a:r>
                        <a:rPr lang="en-GB"/>
                        <a:t>(Internal coursework assignments x 2)</a:t>
                      </a:r>
                    </a:p>
                  </a:txBody>
                  <a:tcPr/>
                </a:tc>
                <a:extLst>
                  <a:ext uri="{0D108BD9-81ED-4DB2-BD59-A6C34878D82A}">
                    <a16:rowId xmlns:a16="http://schemas.microsoft.com/office/drawing/2014/main" val="994512917"/>
                  </a:ext>
                </a:extLst>
              </a:tr>
            </a:tbl>
          </a:graphicData>
        </a:graphic>
      </p:graphicFrame>
      <p:pic>
        <p:nvPicPr>
          <p:cNvPr id="4" name="Picture 3">
            <a:extLst>
              <a:ext uri="{FF2B5EF4-FFF2-40B4-BE49-F238E27FC236}">
                <a16:creationId xmlns:a16="http://schemas.microsoft.com/office/drawing/2014/main" id="{8D1D443D-7D57-40D0-BE4C-860F043FA7EC}"/>
              </a:ext>
            </a:extLst>
          </p:cNvPr>
          <p:cNvPicPr>
            <a:picLocks noChangeAspect="1"/>
          </p:cNvPicPr>
          <p:nvPr/>
        </p:nvPicPr>
        <p:blipFill>
          <a:blip r:embed="rId2"/>
          <a:stretch>
            <a:fillRect/>
          </a:stretch>
        </p:blipFill>
        <p:spPr>
          <a:xfrm>
            <a:off x="0" y="1737360"/>
            <a:ext cx="6219825" cy="4476750"/>
          </a:xfrm>
          <a:prstGeom prst="rect">
            <a:avLst/>
          </a:prstGeom>
        </p:spPr>
      </p:pic>
      <p:pic>
        <p:nvPicPr>
          <p:cNvPr id="6" name="Picture 2" descr="BTEC Awards - SERC">
            <a:extLst>
              <a:ext uri="{FF2B5EF4-FFF2-40B4-BE49-F238E27FC236}">
                <a16:creationId xmlns:a16="http://schemas.microsoft.com/office/drawing/2014/main" id="{CC5BAC16-599A-FD10-8C07-D1EAF3F20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0"/>
            <a:ext cx="2133600" cy="13480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8578CF8-8DCB-193C-6607-4D89A7F336AF}"/>
              </a:ext>
            </a:extLst>
          </p:cNvPr>
          <p:cNvSpPr/>
          <p:nvPr/>
        </p:nvSpPr>
        <p:spPr>
          <a:xfrm>
            <a:off x="7444885" y="4650813"/>
            <a:ext cx="3838575" cy="1563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Note: 12 lessons a fortnight, 2 teachers. E.G. Year 12</a:t>
            </a:r>
          </a:p>
          <a:p>
            <a:pPr algn="ctr"/>
            <a:endParaRPr lang="en-GB" b="1"/>
          </a:p>
          <a:p>
            <a:pPr algn="ctr"/>
            <a:r>
              <a:rPr lang="en-GB" b="1"/>
              <a:t>Teacher 1: Unit 2, 8 lessons</a:t>
            </a:r>
          </a:p>
          <a:p>
            <a:pPr algn="ctr"/>
            <a:r>
              <a:rPr lang="en-GB" b="1"/>
              <a:t>Teacher 2: Unit 9, 4 lessons</a:t>
            </a:r>
          </a:p>
        </p:txBody>
      </p:sp>
    </p:spTree>
    <p:extLst>
      <p:ext uri="{BB962C8B-B14F-4D97-AF65-F5344CB8AC3E}">
        <p14:creationId xmlns:p14="http://schemas.microsoft.com/office/powerpoint/2010/main" val="105935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BTEC Course content &amp; External 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p:txBody>
          <a:bodyPr>
            <a:normAutofit/>
          </a:bodyPr>
          <a:lstStyle/>
          <a:p>
            <a:endParaRPr lang="en-GB" sz="1800">
              <a:latin typeface="Lucida Bright" panose="02040602050505020304" pitchFamily="18" charset="0"/>
            </a:endParaRPr>
          </a:p>
        </p:txBody>
      </p:sp>
      <p:pic>
        <p:nvPicPr>
          <p:cNvPr id="5" name="Picture 4">
            <a:extLst>
              <a:ext uri="{FF2B5EF4-FFF2-40B4-BE49-F238E27FC236}">
                <a16:creationId xmlns:a16="http://schemas.microsoft.com/office/drawing/2014/main" id="{20B8AB6D-D3F1-405D-8057-EEDA8ECDAD30}"/>
              </a:ext>
            </a:extLst>
          </p:cNvPr>
          <p:cNvPicPr>
            <a:picLocks noChangeAspect="1"/>
          </p:cNvPicPr>
          <p:nvPr/>
        </p:nvPicPr>
        <p:blipFill>
          <a:blip r:embed="rId2"/>
          <a:stretch>
            <a:fillRect/>
          </a:stretch>
        </p:blipFill>
        <p:spPr>
          <a:xfrm>
            <a:off x="1097280" y="1737360"/>
            <a:ext cx="7121832" cy="4392507"/>
          </a:xfrm>
          <a:prstGeom prst="rect">
            <a:avLst/>
          </a:prstGeom>
        </p:spPr>
      </p:pic>
      <p:sp>
        <p:nvSpPr>
          <p:cNvPr id="6" name="Rectangle: Rounded Corners 5">
            <a:extLst>
              <a:ext uri="{FF2B5EF4-FFF2-40B4-BE49-F238E27FC236}">
                <a16:creationId xmlns:a16="http://schemas.microsoft.com/office/drawing/2014/main" id="{6077A38E-48C4-4C3B-B4E6-2C670D5FD89D}"/>
              </a:ext>
            </a:extLst>
          </p:cNvPr>
          <p:cNvSpPr/>
          <p:nvPr/>
        </p:nvSpPr>
        <p:spPr>
          <a:xfrm>
            <a:off x="7888868" y="3280008"/>
            <a:ext cx="2686756" cy="2889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Units 1 &amp; 2 are externally assessed written exam (1) and pre-release materials (2)</a:t>
            </a:r>
          </a:p>
          <a:p>
            <a:pPr algn="ctr"/>
            <a:endParaRPr lang="en-GB" b="1"/>
          </a:p>
          <a:p>
            <a:pPr algn="ctr"/>
            <a:r>
              <a:rPr lang="en-GB" b="1"/>
              <a:t>(2) Is a 3 hour exam done in medium control conditions</a:t>
            </a:r>
          </a:p>
        </p:txBody>
      </p:sp>
      <p:pic>
        <p:nvPicPr>
          <p:cNvPr id="7" name="Picture 2" descr="BTEC Awards - SERC">
            <a:extLst>
              <a:ext uri="{FF2B5EF4-FFF2-40B4-BE49-F238E27FC236}">
                <a16:creationId xmlns:a16="http://schemas.microsoft.com/office/drawing/2014/main" id="{EA3E2A2B-9516-B8E0-5FC4-3F2FA917F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0"/>
            <a:ext cx="2133600" cy="1348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1DEA314-EFD5-CE06-A370-8999B7A5A8A8}"/>
              </a:ext>
            </a:extLst>
          </p:cNvPr>
          <p:cNvSpPr/>
          <p:nvPr/>
        </p:nvSpPr>
        <p:spPr>
          <a:xfrm>
            <a:off x="8291213" y="1195243"/>
            <a:ext cx="1882066" cy="878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UNIT 1: January Year 13 Exam</a:t>
            </a:r>
          </a:p>
        </p:txBody>
      </p:sp>
      <p:sp>
        <p:nvSpPr>
          <p:cNvPr id="8" name="Rectangle: Rounded Corners 7">
            <a:extLst>
              <a:ext uri="{FF2B5EF4-FFF2-40B4-BE49-F238E27FC236}">
                <a16:creationId xmlns:a16="http://schemas.microsoft.com/office/drawing/2014/main" id="{8BDFF4BC-D308-DD46-E0FB-76161407A18E}"/>
              </a:ext>
            </a:extLst>
          </p:cNvPr>
          <p:cNvSpPr/>
          <p:nvPr/>
        </p:nvSpPr>
        <p:spPr>
          <a:xfrm>
            <a:off x="8291213" y="2231199"/>
            <a:ext cx="1882066" cy="878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UNIT 2: May Year 12 Exam</a:t>
            </a:r>
          </a:p>
        </p:txBody>
      </p:sp>
    </p:spTree>
    <p:extLst>
      <p:ext uri="{BB962C8B-B14F-4D97-AF65-F5344CB8AC3E}">
        <p14:creationId xmlns:p14="http://schemas.microsoft.com/office/powerpoint/2010/main" val="67918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BTEC Future pathways</a:t>
            </a:r>
          </a:p>
        </p:txBody>
      </p:sp>
      <p:sp>
        <p:nvSpPr>
          <p:cNvPr id="5" name="Content Placeholder 2">
            <a:extLst>
              <a:ext uri="{FF2B5EF4-FFF2-40B4-BE49-F238E27FC236}">
                <a16:creationId xmlns:a16="http://schemas.microsoft.com/office/drawing/2014/main" id="{BF3B4856-A704-4BFB-B165-CBE00796DEE9}"/>
              </a:ext>
            </a:extLst>
          </p:cNvPr>
          <p:cNvSpPr txBox="1">
            <a:spLocks/>
          </p:cNvSpPr>
          <p:nvPr/>
        </p:nvSpPr>
        <p:spPr>
          <a:xfrm>
            <a:off x="1249680" y="1998133"/>
            <a:ext cx="10058400" cy="42897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buFont typeface="Wingdings" panose="05000000000000000000" pitchFamily="2" charset="2"/>
              <a:buChar char="v"/>
            </a:pPr>
            <a:r>
              <a:rPr lang="en-US" sz="2100" b="1">
                <a:latin typeface="Lucida Bright" panose="02040602050505020304" pitchFamily="18" charset="0"/>
              </a:rPr>
              <a:t>Learners can progress to degree courses and areas of work such as: </a:t>
            </a:r>
          </a:p>
          <a:p>
            <a:pPr>
              <a:lnSpc>
                <a:spcPct val="110000"/>
              </a:lnSpc>
              <a:buFont typeface="Wingdings" panose="05000000000000000000" pitchFamily="2" charset="2"/>
              <a:buChar char="v"/>
            </a:pPr>
            <a:r>
              <a:rPr lang="en-US" sz="2100" b="1">
                <a:latin typeface="Lucida Bright" panose="02040602050505020304" pitchFamily="18" charset="0"/>
              </a:rPr>
              <a:t>Hospitality, Leisure, Sport, Tourism</a:t>
            </a:r>
          </a:p>
          <a:p>
            <a:pPr>
              <a:lnSpc>
                <a:spcPct val="110000"/>
              </a:lnSpc>
              <a:buFont typeface="Wingdings" panose="05000000000000000000" pitchFamily="2" charset="2"/>
              <a:buChar char="v"/>
            </a:pPr>
            <a:r>
              <a:rPr lang="en-US" sz="2100" b="1">
                <a:latin typeface="Lucida Bright" panose="02040602050505020304" pitchFamily="18" charset="0"/>
              </a:rPr>
              <a:t>Sport Management, Business, Business Management</a:t>
            </a:r>
          </a:p>
          <a:p>
            <a:pPr>
              <a:lnSpc>
                <a:spcPct val="110000"/>
              </a:lnSpc>
              <a:buFont typeface="Wingdings" panose="05000000000000000000" pitchFamily="2" charset="2"/>
              <a:buChar char="v"/>
            </a:pPr>
            <a:r>
              <a:rPr lang="en-US" sz="2100" b="1">
                <a:latin typeface="Lucida Bright" panose="02040602050505020304" pitchFamily="18" charset="0"/>
              </a:rPr>
              <a:t>Travel Management; Event Management; Tourism Management; Transport Studies; Hospitality Management; </a:t>
            </a:r>
          </a:p>
          <a:p>
            <a:pPr>
              <a:lnSpc>
                <a:spcPct val="110000"/>
              </a:lnSpc>
              <a:buFont typeface="Wingdings" panose="05000000000000000000" pitchFamily="2" charset="2"/>
              <a:buChar char="v"/>
            </a:pPr>
            <a:r>
              <a:rPr lang="en-US" sz="2100" b="1">
                <a:latin typeface="Lucida Bright" panose="02040602050505020304" pitchFamily="18" charset="0"/>
              </a:rPr>
              <a:t>Accounting, Finance, Marketing &amp; International Tourism Management</a:t>
            </a:r>
          </a:p>
          <a:p>
            <a:endParaRPr lang="en-GB" sz="1800">
              <a:latin typeface="Lucida Bright" panose="02040602050505020304" pitchFamily="18" charset="0"/>
            </a:endParaRPr>
          </a:p>
        </p:txBody>
      </p:sp>
      <p:pic>
        <p:nvPicPr>
          <p:cNvPr id="4" name="Picture 2" descr="BTEC Awards - SERC">
            <a:extLst>
              <a:ext uri="{FF2B5EF4-FFF2-40B4-BE49-F238E27FC236}">
                <a16:creationId xmlns:a16="http://schemas.microsoft.com/office/drawing/2014/main" id="{947D0EFE-C6F0-1A5C-03D7-20D73BC13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0"/>
            <a:ext cx="2133600" cy="134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2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a:xfrm>
            <a:off x="1097280" y="263527"/>
            <a:ext cx="10058400" cy="1450757"/>
          </a:xfrm>
        </p:spPr>
        <p:txBody>
          <a:bodyPr>
            <a:normAutofit/>
          </a:bodyPr>
          <a:lstStyle/>
          <a:p>
            <a:r>
              <a:rPr lang="en-GB" sz="4400" b="1">
                <a:solidFill>
                  <a:srgbClr val="002639"/>
                </a:solidFill>
                <a:latin typeface="Lucida Bright" panose="02040602050505020304" pitchFamily="18" charset="0"/>
              </a:rPr>
              <a:t>BTEC 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a:normAutofit/>
          </a:bodyPr>
          <a:lstStyle/>
          <a:p>
            <a:pPr>
              <a:buFont typeface="Wingdings" panose="05000000000000000000" pitchFamily="2" charset="2"/>
              <a:buChar char="v"/>
            </a:pPr>
            <a:r>
              <a:rPr lang="en-GB" sz="1800" b="1">
                <a:latin typeface="Lucida Bright" panose="02040602050505020304" pitchFamily="18" charset="0"/>
              </a:rPr>
              <a:t>Grade 4 in Geography/working towards</a:t>
            </a:r>
          </a:p>
          <a:p>
            <a:pPr>
              <a:buFont typeface="Wingdings" panose="05000000000000000000" pitchFamily="2" charset="2"/>
              <a:buChar char="v"/>
            </a:pPr>
            <a:r>
              <a:rPr lang="en-US" sz="1800" b="1">
                <a:latin typeface="Lucida Bright" panose="02040602050505020304" pitchFamily="18" charset="0"/>
              </a:rPr>
              <a:t>The ability to learn independently</a:t>
            </a:r>
          </a:p>
          <a:p>
            <a:pPr>
              <a:buFont typeface="Wingdings" panose="05000000000000000000" pitchFamily="2" charset="2"/>
              <a:buChar char="v"/>
            </a:pPr>
            <a:r>
              <a:rPr lang="en-US" sz="1800" b="1">
                <a:latin typeface="Lucida Bright" panose="02040602050505020304" pitchFamily="18" charset="0"/>
              </a:rPr>
              <a:t>The ability to research actively and methodically </a:t>
            </a:r>
          </a:p>
          <a:p>
            <a:pPr>
              <a:buFont typeface="Wingdings" panose="05000000000000000000" pitchFamily="2" charset="2"/>
              <a:buChar char="v"/>
            </a:pPr>
            <a:r>
              <a:rPr lang="en-US" sz="1800" b="1">
                <a:latin typeface="Lucida Bright" panose="02040602050505020304" pitchFamily="18" charset="0"/>
              </a:rPr>
              <a:t>Be able to give presentations and being working in a group</a:t>
            </a:r>
          </a:p>
          <a:p>
            <a:pPr>
              <a:buFont typeface="Wingdings" panose="05000000000000000000" pitchFamily="2" charset="2"/>
              <a:buChar char="v"/>
            </a:pPr>
            <a:r>
              <a:rPr lang="en-US" sz="1800" b="1">
                <a:latin typeface="Lucida Bright" panose="02040602050505020304" pitchFamily="18" charset="0"/>
              </a:rPr>
              <a:t>Wider reading and research​ (researching essential skill at BTEC)</a:t>
            </a:r>
          </a:p>
          <a:p>
            <a:pPr>
              <a:buFont typeface="Wingdings" panose="05000000000000000000" pitchFamily="2" charset="2"/>
              <a:buChar char="v"/>
            </a:pPr>
            <a:r>
              <a:rPr lang="en-US" sz="1800" b="1">
                <a:latin typeface="Lucida Bright" panose="02040602050505020304" pitchFamily="18" charset="0"/>
              </a:rPr>
              <a:t>Commitment to 2-3 hours of reading and ‘prep’ each week​​</a:t>
            </a:r>
          </a:p>
          <a:p>
            <a:pPr>
              <a:buFont typeface="Wingdings" panose="05000000000000000000" pitchFamily="2" charset="2"/>
              <a:buChar char="v"/>
            </a:pPr>
            <a:r>
              <a:rPr lang="en-US" sz="1800" b="1">
                <a:latin typeface="Lucida Bright" panose="02040602050505020304" pitchFamily="18" charset="0"/>
              </a:rPr>
              <a:t>Reading technical texts </a:t>
            </a:r>
          </a:p>
          <a:p>
            <a:pPr>
              <a:buFont typeface="Wingdings" panose="05000000000000000000" pitchFamily="2" charset="2"/>
              <a:buChar char="v"/>
            </a:pPr>
            <a:r>
              <a:rPr lang="en-US" sz="1800" b="1">
                <a:latin typeface="Lucida Bright" panose="02040602050505020304" pitchFamily="18" charset="0"/>
              </a:rPr>
              <a:t>Effective writing </a:t>
            </a:r>
          </a:p>
          <a:p>
            <a:pPr>
              <a:buFont typeface="Wingdings" panose="05000000000000000000" pitchFamily="2" charset="2"/>
              <a:buChar char="v"/>
            </a:pPr>
            <a:r>
              <a:rPr lang="en-US" sz="1800" b="1">
                <a:latin typeface="Lucida Bright" panose="02040602050505020304" pitchFamily="18" charset="0"/>
              </a:rPr>
              <a:t>Analytical and evaluative skills </a:t>
            </a:r>
          </a:p>
        </p:txBody>
      </p:sp>
      <p:pic>
        <p:nvPicPr>
          <p:cNvPr id="4" name="Picture 2" descr="BTEC Awards - SERC">
            <a:extLst>
              <a:ext uri="{FF2B5EF4-FFF2-40B4-BE49-F238E27FC236}">
                <a16:creationId xmlns:a16="http://schemas.microsoft.com/office/drawing/2014/main" id="{D6CC95D4-8409-C82D-5FBE-1729D8FE1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0"/>
            <a:ext cx="2133600" cy="134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74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a:xfrm>
            <a:off x="1097280" y="286603"/>
            <a:ext cx="8961120" cy="1450757"/>
          </a:xfrm>
        </p:spPr>
        <p:txBody>
          <a:bodyPr>
            <a:noAutofit/>
          </a:bodyPr>
          <a:lstStyle/>
          <a:p>
            <a:r>
              <a:rPr lang="en-GB" sz="3600" b="1">
                <a:solidFill>
                  <a:srgbClr val="002639"/>
                </a:solidFill>
                <a:latin typeface="Lucida Bright" panose="02040602050505020304" pitchFamily="18" charset="0"/>
              </a:rPr>
              <a:t>Differences between BTEC Travel &amp; Tourism and A-Level Geography?</a:t>
            </a:r>
          </a:p>
        </p:txBody>
      </p:sp>
      <p:pic>
        <p:nvPicPr>
          <p:cNvPr id="2050" name="Picture 2" descr="BTEC Awards - SERC">
            <a:extLst>
              <a:ext uri="{FF2B5EF4-FFF2-40B4-BE49-F238E27FC236}">
                <a16:creationId xmlns:a16="http://schemas.microsoft.com/office/drawing/2014/main" id="{AE01EB62-79B9-6903-BA8D-295212232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0"/>
            <a:ext cx="2133600" cy="134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1BC40EA6-F416-7CA3-C51A-B287215F443B}"/>
              </a:ext>
            </a:extLst>
          </p:cNvPr>
          <p:cNvGraphicFramePr>
            <a:graphicFrameLocks noGrp="1"/>
          </p:cNvGraphicFramePr>
          <p:nvPr>
            <p:ph idx="1"/>
            <p:extLst>
              <p:ext uri="{D42A27DB-BD31-4B8C-83A1-F6EECF244321}">
                <p14:modId xmlns:p14="http://schemas.microsoft.com/office/powerpoint/2010/main" val="724428588"/>
              </p:ext>
            </p:extLst>
          </p:nvPr>
        </p:nvGraphicFramePr>
        <p:xfrm>
          <a:off x="1097280" y="2023963"/>
          <a:ext cx="10058400" cy="38404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284020196"/>
                    </a:ext>
                  </a:extLst>
                </a:gridCol>
                <a:gridCol w="5029200">
                  <a:extLst>
                    <a:ext uri="{9D8B030D-6E8A-4147-A177-3AD203B41FA5}">
                      <a16:colId xmlns:a16="http://schemas.microsoft.com/office/drawing/2014/main" val="3562368413"/>
                    </a:ext>
                  </a:extLst>
                </a:gridCol>
              </a:tblGrid>
              <a:tr h="370840">
                <a:tc>
                  <a:txBody>
                    <a:bodyPr/>
                    <a:lstStyle/>
                    <a:p>
                      <a:r>
                        <a:rPr lang="en-GB" sz="2000" b="1"/>
                        <a:t>A-Level Geography</a:t>
                      </a:r>
                    </a:p>
                  </a:txBody>
                  <a:tcPr/>
                </a:tc>
                <a:tc>
                  <a:txBody>
                    <a:bodyPr/>
                    <a:lstStyle/>
                    <a:p>
                      <a:r>
                        <a:rPr lang="en-GB" sz="2000" b="1"/>
                        <a:t>BTEC L3 Travel &amp; Tourism (Extended Certificate)</a:t>
                      </a:r>
                    </a:p>
                  </a:txBody>
                  <a:tcPr/>
                </a:tc>
                <a:extLst>
                  <a:ext uri="{0D108BD9-81ED-4DB2-BD59-A6C34878D82A}">
                    <a16:rowId xmlns:a16="http://schemas.microsoft.com/office/drawing/2014/main" val="4093125878"/>
                  </a:ext>
                </a:extLst>
              </a:tr>
              <a:tr h="370840">
                <a:tc>
                  <a:txBody>
                    <a:bodyPr/>
                    <a:lstStyle/>
                    <a:p>
                      <a:pPr marL="285750" indent="-285750">
                        <a:buFont typeface="Arial" panose="020B0604020202020204" pitchFamily="34" charset="0"/>
                        <a:buChar char="•"/>
                      </a:pPr>
                      <a:r>
                        <a:rPr lang="en-GB" sz="2000" b="1"/>
                        <a:t>80% Exam / 20% Coursework</a:t>
                      </a:r>
                    </a:p>
                    <a:p>
                      <a:pPr marL="285750" indent="-285750">
                        <a:buFont typeface="Arial" panose="020B0604020202020204" pitchFamily="34" charset="0"/>
                        <a:buChar char="•"/>
                      </a:pPr>
                      <a:r>
                        <a:rPr lang="en-GB" sz="2000" b="1"/>
                        <a:t>No re-sits or re-submissions</a:t>
                      </a:r>
                    </a:p>
                    <a:p>
                      <a:pPr marL="285750" indent="-285750">
                        <a:buFont typeface="Arial" panose="020B0604020202020204" pitchFamily="34" charset="0"/>
                        <a:buChar char="•"/>
                      </a:pPr>
                      <a:r>
                        <a:rPr lang="en-GB" sz="2000" b="1"/>
                        <a:t>Can achieve A*/A/B/C/D/E</a:t>
                      </a:r>
                    </a:p>
                    <a:p>
                      <a:pPr marL="285750" indent="-285750">
                        <a:buFont typeface="Arial" panose="020B0604020202020204" pitchFamily="34" charset="0"/>
                        <a:buChar char="•"/>
                      </a:pPr>
                      <a:r>
                        <a:rPr lang="en-GB" sz="2000" b="1"/>
                        <a:t>Fieldwork expectation (4 days)</a:t>
                      </a:r>
                    </a:p>
                    <a:p>
                      <a:pPr marL="285750" indent="-285750">
                        <a:buFont typeface="Arial" panose="020B0604020202020204" pitchFamily="34" charset="0"/>
                        <a:buChar char="•"/>
                      </a:pPr>
                      <a:r>
                        <a:rPr lang="en-GB" sz="2000" b="1"/>
                        <a:t>Exams in May/June of Year 13</a:t>
                      </a:r>
                    </a:p>
                    <a:p>
                      <a:pPr marL="285750" indent="-285750">
                        <a:buFont typeface="Arial" panose="020B0604020202020204" pitchFamily="34" charset="0"/>
                        <a:buChar char="•"/>
                      </a:pPr>
                      <a:r>
                        <a:rPr lang="en-GB" sz="2000" b="1"/>
                        <a:t>Essay based</a:t>
                      </a:r>
                    </a:p>
                  </a:txBody>
                  <a:tcPr/>
                </a:tc>
                <a:tc>
                  <a:txBody>
                    <a:bodyPr/>
                    <a:lstStyle/>
                    <a:p>
                      <a:pPr marL="285750" indent="-285750">
                        <a:buFont typeface="Arial" panose="020B0604020202020204" pitchFamily="34" charset="0"/>
                        <a:buChar char="•"/>
                      </a:pPr>
                      <a:r>
                        <a:rPr lang="en-GB" sz="2000" b="1"/>
                        <a:t>58% Exam/ 42% Coursework</a:t>
                      </a:r>
                    </a:p>
                    <a:p>
                      <a:pPr marL="285750" indent="-285750">
                        <a:buFont typeface="Arial" panose="020B0604020202020204" pitchFamily="34" charset="0"/>
                        <a:buChar char="•"/>
                      </a:pPr>
                      <a:r>
                        <a:rPr lang="en-GB" sz="2000" b="1"/>
                        <a:t>Re-sits &amp; Re-submissions</a:t>
                      </a:r>
                    </a:p>
                    <a:p>
                      <a:pPr marL="285750" indent="-285750">
                        <a:buFont typeface="Arial" panose="020B0604020202020204" pitchFamily="34" charset="0"/>
                        <a:buChar char="•"/>
                      </a:pPr>
                      <a:r>
                        <a:rPr lang="en-GB" sz="2000" b="1"/>
                        <a:t>Can achieve Distinction*/ Distinction / Merit / Pass (A*/ A / C / E)</a:t>
                      </a:r>
                    </a:p>
                    <a:p>
                      <a:pPr marL="285750" indent="-285750">
                        <a:buFont typeface="Arial" panose="020B0604020202020204" pitchFamily="34" charset="0"/>
                        <a:buChar char="•"/>
                      </a:pPr>
                      <a:r>
                        <a:rPr lang="en-GB" sz="2000" b="1"/>
                        <a:t>No B or D grade equivalent</a:t>
                      </a:r>
                    </a:p>
                    <a:p>
                      <a:pPr marL="285750" indent="-285750">
                        <a:buFont typeface="Arial" panose="020B0604020202020204" pitchFamily="34" charset="0"/>
                        <a:buChar char="•"/>
                      </a:pPr>
                      <a:r>
                        <a:rPr lang="en-GB" sz="2000" b="1"/>
                        <a:t>No fieldwork</a:t>
                      </a:r>
                    </a:p>
                    <a:p>
                      <a:pPr marL="285750" indent="-285750">
                        <a:buFont typeface="Arial" panose="020B0604020202020204" pitchFamily="34" charset="0"/>
                        <a:buChar char="•"/>
                      </a:pPr>
                      <a:r>
                        <a:rPr lang="en-GB" sz="2000" b="1"/>
                        <a:t>Exams in May of Year 12 &amp; January/May of Year 13</a:t>
                      </a:r>
                    </a:p>
                    <a:p>
                      <a:pPr marL="285750" indent="-285750">
                        <a:buFont typeface="Arial" panose="020B0604020202020204" pitchFamily="34" charset="0"/>
                        <a:buChar char="•"/>
                      </a:pPr>
                      <a:r>
                        <a:rPr lang="en-GB" sz="2000" b="1"/>
                        <a:t>Mixture of short response and longer response questions</a:t>
                      </a:r>
                    </a:p>
                  </a:txBody>
                  <a:tcPr/>
                </a:tc>
                <a:extLst>
                  <a:ext uri="{0D108BD9-81ED-4DB2-BD59-A6C34878D82A}">
                    <a16:rowId xmlns:a16="http://schemas.microsoft.com/office/drawing/2014/main" val="2544881897"/>
                  </a:ext>
                </a:extLst>
              </a:tr>
            </a:tbl>
          </a:graphicData>
        </a:graphic>
      </p:graphicFrame>
    </p:spTree>
    <p:extLst>
      <p:ext uri="{BB962C8B-B14F-4D97-AF65-F5344CB8AC3E}">
        <p14:creationId xmlns:p14="http://schemas.microsoft.com/office/powerpoint/2010/main" val="54996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eography at LHS">
            <a:extLst>
              <a:ext uri="{FF2B5EF4-FFF2-40B4-BE49-F238E27FC236}">
                <a16:creationId xmlns:a16="http://schemas.microsoft.com/office/drawing/2014/main" id="{9B1BAACF-773C-3FE9-4B66-FBB064909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343" y="2331329"/>
            <a:ext cx="5613077" cy="35885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3D676F3-92F9-3EF2-325C-CD03824EB125}"/>
              </a:ext>
            </a:extLst>
          </p:cNvPr>
          <p:cNvSpPr txBox="1">
            <a:spLocks/>
          </p:cNvSpPr>
          <p:nvPr/>
        </p:nvSpPr>
        <p:spPr>
          <a:xfrm>
            <a:off x="1275080" y="2612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dirty="0">
                <a:solidFill>
                  <a:srgbClr val="002639"/>
                </a:solidFill>
                <a:latin typeface="Lucida Bright"/>
              </a:rPr>
              <a:t>Why should you choose A-Level Geography?</a:t>
            </a:r>
          </a:p>
        </p:txBody>
      </p:sp>
      <p:sp>
        <p:nvSpPr>
          <p:cNvPr id="2" name="TextBox 1">
            <a:extLst>
              <a:ext uri="{FF2B5EF4-FFF2-40B4-BE49-F238E27FC236}">
                <a16:creationId xmlns:a16="http://schemas.microsoft.com/office/drawing/2014/main" id="{0DC368B2-8DC2-954A-BE1A-D9A7BFCF0E59}"/>
              </a:ext>
            </a:extLst>
          </p:cNvPr>
          <p:cNvSpPr txBox="1"/>
          <p:nvPr/>
        </p:nvSpPr>
        <p:spPr>
          <a:xfrm>
            <a:off x="363415" y="2227386"/>
            <a:ext cx="5333999" cy="37856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Open Sans"/>
                <a:ea typeface="Open Sans"/>
                <a:cs typeface="Open Sans"/>
              </a:rPr>
              <a:t>'The study of geography is about more than just memorizing places on a map. It's about understanding the complexity of our world, appreciating the diversity of cultures that exists across continents. And in the end, it's about using all that knowledge to help bridge divides and bring people together'. Barack Obama</a:t>
            </a:r>
            <a:endParaRPr lang="en-US" sz="2000" b="1">
              <a:solidFill>
                <a:schemeClr val="bg1"/>
              </a:solidFill>
              <a:latin typeface="Open Sans"/>
              <a:ea typeface="Open Sans"/>
              <a:cs typeface="Open Sans"/>
            </a:endParaRPr>
          </a:p>
        </p:txBody>
      </p:sp>
    </p:spTree>
    <p:extLst>
      <p:ext uri="{BB962C8B-B14F-4D97-AF65-F5344CB8AC3E}">
        <p14:creationId xmlns:p14="http://schemas.microsoft.com/office/powerpoint/2010/main" val="153811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normAutofit/>
          </a:bodyPr>
          <a:lstStyle/>
          <a:p>
            <a:pPr algn="ctr"/>
            <a:r>
              <a:rPr lang="en-GB" sz="4400" b="1">
                <a:solidFill>
                  <a:srgbClr val="002639"/>
                </a:solidFill>
                <a:latin typeface="Lucida Bright" panose="02040602050505020304" pitchFamily="18" charset="0"/>
              </a:rPr>
              <a:t>Any questions?</a:t>
            </a:r>
          </a:p>
        </p:txBody>
      </p:sp>
      <p:pic>
        <p:nvPicPr>
          <p:cNvPr id="1026" name="Picture 2" descr="Geography at LHS">
            <a:extLst>
              <a:ext uri="{FF2B5EF4-FFF2-40B4-BE49-F238E27FC236}">
                <a16:creationId xmlns:a16="http://schemas.microsoft.com/office/drawing/2014/main" id="{E692AE56-AAE2-CA74-9227-9DB0413AA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761" y="2198203"/>
            <a:ext cx="6344478" cy="3776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TEC Awards - SERC">
            <a:extLst>
              <a:ext uri="{FF2B5EF4-FFF2-40B4-BE49-F238E27FC236}">
                <a16:creationId xmlns:a16="http://schemas.microsoft.com/office/drawing/2014/main" id="{F46430C3-050E-2131-7E3B-D4CDBF8D9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3600" cy="1348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767BE7-99D6-B90E-2EF8-1EE418743E1A}"/>
              </a:ext>
            </a:extLst>
          </p:cNvPr>
          <p:cNvPicPr>
            <a:picLocks noChangeAspect="1"/>
          </p:cNvPicPr>
          <p:nvPr/>
        </p:nvPicPr>
        <p:blipFill>
          <a:blip r:embed="rId4"/>
          <a:stretch>
            <a:fillRect/>
          </a:stretch>
        </p:blipFill>
        <p:spPr>
          <a:xfrm>
            <a:off x="10239375" y="0"/>
            <a:ext cx="1952625" cy="962025"/>
          </a:xfrm>
          <a:prstGeom prst="rect">
            <a:avLst/>
          </a:prstGeom>
        </p:spPr>
      </p:pic>
    </p:spTree>
    <p:extLst>
      <p:ext uri="{BB962C8B-B14F-4D97-AF65-F5344CB8AC3E}">
        <p14:creationId xmlns:p14="http://schemas.microsoft.com/office/powerpoint/2010/main" val="298697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normAutofit/>
          </a:bodyPr>
          <a:lstStyle/>
          <a:p>
            <a:r>
              <a:rPr lang="en-GB" sz="4000" b="1" dirty="0">
                <a:solidFill>
                  <a:srgbClr val="002639"/>
                </a:solidFill>
                <a:latin typeface="Lucida Bright"/>
              </a:rPr>
              <a:t>Why should you choose A-Level Geography?</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a:xfrm>
            <a:off x="411480" y="1845734"/>
            <a:ext cx="10820400" cy="4023360"/>
          </a:xfrm>
        </p:spPr>
        <p:txBody>
          <a:bodyPr vert="horz" lIns="0" tIns="45720" rIns="0" bIns="45720" rtlCol="0" anchor="t">
            <a:normAutofit/>
          </a:bodyPr>
          <a:lstStyle/>
          <a:p>
            <a:pPr>
              <a:lnSpc>
                <a:spcPct val="80000"/>
              </a:lnSpc>
              <a:buFont typeface="Wingdings" panose="05000000000000000000" pitchFamily="2" charset="2"/>
              <a:buChar char="v"/>
            </a:pPr>
            <a:r>
              <a:rPr lang="en-GB" sz="2400" b="1" dirty="0">
                <a:latin typeface="Lucida Bright"/>
              </a:rPr>
              <a:t>Geography is highly valued by universities as an A Level choice, and combines well with both arts and science subjects. </a:t>
            </a:r>
            <a:endParaRPr lang="en-GB" sz="2400" b="1" dirty="0">
              <a:latin typeface="Lucida Bright" panose="02040602050505020304" pitchFamily="18" charset="0"/>
            </a:endParaRPr>
          </a:p>
          <a:p>
            <a:pPr>
              <a:lnSpc>
                <a:spcPct val="80000"/>
              </a:lnSpc>
              <a:buFont typeface="Wingdings" panose="05000000000000000000" pitchFamily="2" charset="2"/>
              <a:buChar char="v"/>
            </a:pPr>
            <a:r>
              <a:rPr lang="en-GB" sz="2400" b="1" dirty="0">
                <a:latin typeface="Lucida Bright"/>
              </a:rPr>
              <a:t>It can be a facilitating subject provide multiple future employment opportunities.</a:t>
            </a:r>
          </a:p>
          <a:p>
            <a:pPr>
              <a:lnSpc>
                <a:spcPct val="80000"/>
              </a:lnSpc>
              <a:buFont typeface="Wingdings" panose="05000000000000000000" pitchFamily="2" charset="2"/>
              <a:buChar char="v"/>
            </a:pPr>
            <a:r>
              <a:rPr lang="en-GB" sz="2400" b="1" dirty="0">
                <a:latin typeface="Lucida Bright"/>
              </a:rPr>
              <a:t>Choosing facilitating subjects will keep more options at university-level.</a:t>
            </a:r>
          </a:p>
          <a:p>
            <a:pPr>
              <a:lnSpc>
                <a:spcPct val="80000"/>
              </a:lnSpc>
              <a:buFont typeface="Wingdings" panose="05000000000000000000" pitchFamily="2" charset="2"/>
              <a:buChar char="v"/>
            </a:pPr>
            <a:r>
              <a:rPr lang="en-GB" sz="2400" b="1" dirty="0">
                <a:latin typeface="Lucida Bright"/>
              </a:rPr>
              <a:t>Geography opens doors to other degrees.</a:t>
            </a:r>
          </a:p>
          <a:p>
            <a:pPr>
              <a:lnSpc>
                <a:spcPct val="80000"/>
              </a:lnSpc>
              <a:buFont typeface="Wingdings" panose="05000000000000000000" pitchFamily="2" charset="2"/>
              <a:buChar char="v"/>
            </a:pPr>
            <a:r>
              <a:rPr lang="en-GB" sz="2400" b="1" dirty="0">
                <a:latin typeface="Lucida Bright"/>
              </a:rPr>
              <a:t>Geography is a science for UCAS applications. </a:t>
            </a:r>
          </a:p>
          <a:p>
            <a:pPr>
              <a:lnSpc>
                <a:spcPct val="80000"/>
              </a:lnSpc>
              <a:buFont typeface="Wingdings" panose="05000000000000000000" pitchFamily="2" charset="2"/>
              <a:buChar char="v"/>
            </a:pPr>
            <a:r>
              <a:rPr lang="en-GB" sz="2400" b="1" dirty="0">
                <a:latin typeface="Lucida Bright"/>
              </a:rPr>
              <a:t>Geography was also found to be the most relevant A Level subject in teaching students about climate change (YouGov/RGS 2020).</a:t>
            </a:r>
          </a:p>
          <a:p>
            <a:pPr marL="0" indent="0">
              <a:buNone/>
            </a:pPr>
            <a:endParaRPr lang="en-GB" sz="1800" b="1">
              <a:latin typeface="Lucida Bright" panose="02040602050505020304" pitchFamily="18" charset="0"/>
            </a:endParaRPr>
          </a:p>
        </p:txBody>
      </p:sp>
      <p:pic>
        <p:nvPicPr>
          <p:cNvPr id="4" name="Picture 3">
            <a:extLst>
              <a:ext uri="{FF2B5EF4-FFF2-40B4-BE49-F238E27FC236}">
                <a16:creationId xmlns:a16="http://schemas.microsoft.com/office/drawing/2014/main" id="{715C3D62-B35C-0753-9D13-A7D1CB5FB4DE}"/>
              </a:ext>
            </a:extLst>
          </p:cNvPr>
          <p:cNvPicPr>
            <a:picLocks noChangeAspect="1"/>
          </p:cNvPicPr>
          <p:nvPr/>
        </p:nvPicPr>
        <p:blipFill>
          <a:blip r:embed="rId2"/>
          <a:stretch>
            <a:fillRect/>
          </a:stretch>
        </p:blipFill>
        <p:spPr>
          <a:xfrm>
            <a:off x="10239375" y="0"/>
            <a:ext cx="1952625" cy="962025"/>
          </a:xfrm>
          <a:prstGeom prst="rect">
            <a:avLst/>
          </a:prstGeom>
        </p:spPr>
      </p:pic>
    </p:spTree>
    <p:extLst>
      <p:ext uri="{BB962C8B-B14F-4D97-AF65-F5344CB8AC3E}">
        <p14:creationId xmlns:p14="http://schemas.microsoft.com/office/powerpoint/2010/main" val="366658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A-Level Geography or BTEC Travel &amp; Tourism?</a:t>
            </a:r>
          </a:p>
        </p:txBody>
      </p:sp>
      <p:sp>
        <p:nvSpPr>
          <p:cNvPr id="6" name="Rectangle: Rounded Corners 5">
            <a:extLst>
              <a:ext uri="{FF2B5EF4-FFF2-40B4-BE49-F238E27FC236}">
                <a16:creationId xmlns:a16="http://schemas.microsoft.com/office/drawing/2014/main" id="{3FA4B893-79BB-4103-8F14-45750A6AF39E}"/>
              </a:ext>
            </a:extLst>
          </p:cNvPr>
          <p:cNvSpPr/>
          <p:nvPr/>
        </p:nvSpPr>
        <p:spPr>
          <a:xfrm>
            <a:off x="400752" y="3973126"/>
            <a:ext cx="3945470" cy="2295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Ideal for those who like exams and essay writing (exams are essay based)</a:t>
            </a:r>
          </a:p>
          <a:p>
            <a:pPr algn="ctr"/>
            <a:r>
              <a:rPr lang="en-GB" b="1" i="1"/>
              <a:t>2 exams at the end of course</a:t>
            </a:r>
          </a:p>
          <a:p>
            <a:pPr algn="ctr"/>
            <a:r>
              <a:rPr lang="en-GB" b="1" i="1"/>
              <a:t>1 Non-examined-assessment consisting of a University style dissertation</a:t>
            </a:r>
          </a:p>
          <a:p>
            <a:pPr algn="ctr"/>
            <a:r>
              <a:rPr lang="en-GB" b="1" i="1"/>
              <a:t>No re-takes or re-submissions</a:t>
            </a:r>
          </a:p>
        </p:txBody>
      </p:sp>
      <p:sp>
        <p:nvSpPr>
          <p:cNvPr id="8" name="Callout: Down Arrow 7">
            <a:extLst>
              <a:ext uri="{FF2B5EF4-FFF2-40B4-BE49-F238E27FC236}">
                <a16:creationId xmlns:a16="http://schemas.microsoft.com/office/drawing/2014/main" id="{5CC529E8-67C1-4DA6-8DA8-8692BCEF711D}"/>
              </a:ext>
            </a:extLst>
          </p:cNvPr>
          <p:cNvSpPr/>
          <p:nvPr/>
        </p:nvSpPr>
        <p:spPr>
          <a:xfrm>
            <a:off x="1216374" y="1777434"/>
            <a:ext cx="2043291" cy="212456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A-Level Geography</a:t>
            </a:r>
          </a:p>
          <a:p>
            <a:pPr algn="ctr"/>
            <a:r>
              <a:rPr lang="en-GB" b="1" i="1"/>
              <a:t>7 is preferable</a:t>
            </a:r>
          </a:p>
        </p:txBody>
      </p:sp>
      <p:sp>
        <p:nvSpPr>
          <p:cNvPr id="9" name="Rectangle: Rounded Corners 8">
            <a:extLst>
              <a:ext uri="{FF2B5EF4-FFF2-40B4-BE49-F238E27FC236}">
                <a16:creationId xmlns:a16="http://schemas.microsoft.com/office/drawing/2014/main" id="{D4C13244-5B62-4904-8F9F-130833E82928}"/>
              </a:ext>
            </a:extLst>
          </p:cNvPr>
          <p:cNvSpPr/>
          <p:nvPr/>
        </p:nvSpPr>
        <p:spPr>
          <a:xfrm>
            <a:off x="7210210" y="3942078"/>
            <a:ext cx="3945470" cy="2295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Ideal for those that will find essay writing hard </a:t>
            </a:r>
          </a:p>
          <a:p>
            <a:pPr algn="ctr"/>
            <a:r>
              <a:rPr lang="en-GB" b="1" i="1"/>
              <a:t>2 external assessments ( can be re-taken)</a:t>
            </a:r>
          </a:p>
          <a:p>
            <a:pPr algn="ctr"/>
            <a:r>
              <a:rPr lang="en-GB" b="1" i="1"/>
              <a:t>Internal Assignments set in class</a:t>
            </a:r>
          </a:p>
          <a:p>
            <a:pPr algn="ctr"/>
            <a:r>
              <a:rPr lang="en-GB" b="1" i="1"/>
              <a:t>Opportunity to re-submit assignments and re-take external assessments/exams</a:t>
            </a:r>
          </a:p>
        </p:txBody>
      </p:sp>
      <p:sp>
        <p:nvSpPr>
          <p:cNvPr id="10" name="Callout: Down Arrow 9">
            <a:extLst>
              <a:ext uri="{FF2B5EF4-FFF2-40B4-BE49-F238E27FC236}">
                <a16:creationId xmlns:a16="http://schemas.microsoft.com/office/drawing/2014/main" id="{0CBE5F2C-25B9-4292-B7FB-4843EDB90653}"/>
              </a:ext>
            </a:extLst>
          </p:cNvPr>
          <p:cNvSpPr/>
          <p:nvPr/>
        </p:nvSpPr>
        <p:spPr>
          <a:xfrm>
            <a:off x="8239475" y="1777434"/>
            <a:ext cx="2043291" cy="212456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BTEC Travel &amp; Tourism</a:t>
            </a:r>
          </a:p>
          <a:p>
            <a:pPr algn="ctr"/>
            <a:r>
              <a:rPr lang="en-GB" b="1" i="1"/>
              <a:t>Working towards 4 in Geography</a:t>
            </a:r>
          </a:p>
        </p:txBody>
      </p:sp>
      <p:sp>
        <p:nvSpPr>
          <p:cNvPr id="3" name="Callout: Left-Right Arrow 2">
            <a:extLst>
              <a:ext uri="{FF2B5EF4-FFF2-40B4-BE49-F238E27FC236}">
                <a16:creationId xmlns:a16="http://schemas.microsoft.com/office/drawing/2014/main" id="{D4C729E3-793A-493C-8F46-A89C76680B15}"/>
              </a:ext>
            </a:extLst>
          </p:cNvPr>
          <p:cNvSpPr/>
          <p:nvPr/>
        </p:nvSpPr>
        <p:spPr>
          <a:xfrm>
            <a:off x="3952526" y="1777433"/>
            <a:ext cx="3522133" cy="2124569"/>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Make a decision based on YOUR grade</a:t>
            </a:r>
          </a:p>
        </p:txBody>
      </p:sp>
    </p:spTree>
    <p:extLst>
      <p:ext uri="{BB962C8B-B14F-4D97-AF65-F5344CB8AC3E}">
        <p14:creationId xmlns:p14="http://schemas.microsoft.com/office/powerpoint/2010/main" val="426754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a:xfrm>
            <a:off x="1097280" y="286603"/>
            <a:ext cx="8961120" cy="1450757"/>
          </a:xfrm>
        </p:spPr>
        <p:txBody>
          <a:bodyPr>
            <a:noAutofit/>
          </a:bodyPr>
          <a:lstStyle/>
          <a:p>
            <a:r>
              <a:rPr lang="en-GB" sz="3600" b="1">
                <a:solidFill>
                  <a:srgbClr val="002639"/>
                </a:solidFill>
                <a:latin typeface="Lucida Bright" panose="02040602050505020304" pitchFamily="18" charset="0"/>
              </a:rPr>
              <a:t>Differences between BTEC Travel &amp; Tourism and A-Level Geography?</a:t>
            </a:r>
          </a:p>
        </p:txBody>
      </p:sp>
      <p:pic>
        <p:nvPicPr>
          <p:cNvPr id="2050" name="Picture 2" descr="BTEC Awards - SERC">
            <a:extLst>
              <a:ext uri="{FF2B5EF4-FFF2-40B4-BE49-F238E27FC236}">
                <a16:creationId xmlns:a16="http://schemas.microsoft.com/office/drawing/2014/main" id="{AE01EB62-79B9-6903-BA8D-295212232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0"/>
            <a:ext cx="2133600" cy="134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1BC40EA6-F416-7CA3-C51A-B287215F443B}"/>
              </a:ext>
            </a:extLst>
          </p:cNvPr>
          <p:cNvGraphicFramePr>
            <a:graphicFrameLocks noGrp="1"/>
          </p:cNvGraphicFramePr>
          <p:nvPr>
            <p:ph idx="1"/>
          </p:nvPr>
        </p:nvGraphicFramePr>
        <p:xfrm>
          <a:off x="1097280" y="2023963"/>
          <a:ext cx="10058400" cy="38404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284020196"/>
                    </a:ext>
                  </a:extLst>
                </a:gridCol>
                <a:gridCol w="5029200">
                  <a:extLst>
                    <a:ext uri="{9D8B030D-6E8A-4147-A177-3AD203B41FA5}">
                      <a16:colId xmlns:a16="http://schemas.microsoft.com/office/drawing/2014/main" val="3562368413"/>
                    </a:ext>
                  </a:extLst>
                </a:gridCol>
              </a:tblGrid>
              <a:tr h="370840">
                <a:tc>
                  <a:txBody>
                    <a:bodyPr/>
                    <a:lstStyle/>
                    <a:p>
                      <a:r>
                        <a:rPr lang="en-GB" sz="2000" b="1"/>
                        <a:t>A-Level Geography</a:t>
                      </a:r>
                    </a:p>
                  </a:txBody>
                  <a:tcPr/>
                </a:tc>
                <a:tc>
                  <a:txBody>
                    <a:bodyPr/>
                    <a:lstStyle/>
                    <a:p>
                      <a:r>
                        <a:rPr lang="en-GB" sz="2000" b="1"/>
                        <a:t>BTEC L3 Travel &amp; Tourism (Extended Certificate)</a:t>
                      </a:r>
                    </a:p>
                  </a:txBody>
                  <a:tcPr/>
                </a:tc>
                <a:extLst>
                  <a:ext uri="{0D108BD9-81ED-4DB2-BD59-A6C34878D82A}">
                    <a16:rowId xmlns:a16="http://schemas.microsoft.com/office/drawing/2014/main" val="4093125878"/>
                  </a:ext>
                </a:extLst>
              </a:tr>
              <a:tr h="370840">
                <a:tc>
                  <a:txBody>
                    <a:bodyPr/>
                    <a:lstStyle/>
                    <a:p>
                      <a:pPr marL="285750" indent="-285750">
                        <a:buFont typeface="Arial" panose="020B0604020202020204" pitchFamily="34" charset="0"/>
                        <a:buChar char="•"/>
                      </a:pPr>
                      <a:r>
                        <a:rPr lang="en-GB" sz="2000" b="1"/>
                        <a:t>80% Exam / 20% Coursework</a:t>
                      </a:r>
                    </a:p>
                    <a:p>
                      <a:pPr marL="285750" indent="-285750">
                        <a:buFont typeface="Arial" panose="020B0604020202020204" pitchFamily="34" charset="0"/>
                        <a:buChar char="•"/>
                      </a:pPr>
                      <a:r>
                        <a:rPr lang="en-GB" sz="2000" b="1"/>
                        <a:t>No re-sits or re-submissions</a:t>
                      </a:r>
                    </a:p>
                    <a:p>
                      <a:pPr marL="285750" indent="-285750">
                        <a:buFont typeface="Arial" panose="020B0604020202020204" pitchFamily="34" charset="0"/>
                        <a:buChar char="•"/>
                      </a:pPr>
                      <a:r>
                        <a:rPr lang="en-GB" sz="2000" b="1"/>
                        <a:t>Can achieve A*/A/B/C/D/E</a:t>
                      </a:r>
                    </a:p>
                    <a:p>
                      <a:pPr marL="285750" indent="-285750">
                        <a:buFont typeface="Arial" panose="020B0604020202020204" pitchFamily="34" charset="0"/>
                        <a:buChar char="•"/>
                      </a:pPr>
                      <a:r>
                        <a:rPr lang="en-GB" sz="2000" b="1"/>
                        <a:t>Fieldwork expectation (4 days)</a:t>
                      </a:r>
                    </a:p>
                    <a:p>
                      <a:pPr marL="285750" indent="-285750">
                        <a:buFont typeface="Arial" panose="020B0604020202020204" pitchFamily="34" charset="0"/>
                        <a:buChar char="•"/>
                      </a:pPr>
                      <a:r>
                        <a:rPr lang="en-GB" sz="2000" b="1"/>
                        <a:t>Exams in May/June of Year 13</a:t>
                      </a:r>
                    </a:p>
                    <a:p>
                      <a:pPr marL="285750" indent="-285750">
                        <a:buFont typeface="Arial" panose="020B0604020202020204" pitchFamily="34" charset="0"/>
                        <a:buChar char="•"/>
                      </a:pPr>
                      <a:r>
                        <a:rPr lang="en-GB" sz="2000" b="1"/>
                        <a:t>Essay based</a:t>
                      </a:r>
                    </a:p>
                  </a:txBody>
                  <a:tcPr/>
                </a:tc>
                <a:tc>
                  <a:txBody>
                    <a:bodyPr/>
                    <a:lstStyle/>
                    <a:p>
                      <a:pPr marL="285750" indent="-285750">
                        <a:buFont typeface="Arial" panose="020B0604020202020204" pitchFamily="34" charset="0"/>
                        <a:buChar char="•"/>
                      </a:pPr>
                      <a:r>
                        <a:rPr lang="en-GB" sz="2000" b="1"/>
                        <a:t>58% Exam/ 42% Coursework</a:t>
                      </a:r>
                    </a:p>
                    <a:p>
                      <a:pPr marL="285750" indent="-285750">
                        <a:buFont typeface="Arial" panose="020B0604020202020204" pitchFamily="34" charset="0"/>
                        <a:buChar char="•"/>
                      </a:pPr>
                      <a:r>
                        <a:rPr lang="en-GB" sz="2000" b="1"/>
                        <a:t>Re-sits &amp; Re-submissions</a:t>
                      </a:r>
                    </a:p>
                    <a:p>
                      <a:pPr marL="285750" indent="-285750">
                        <a:buFont typeface="Arial" panose="020B0604020202020204" pitchFamily="34" charset="0"/>
                        <a:buChar char="•"/>
                      </a:pPr>
                      <a:r>
                        <a:rPr lang="en-GB" sz="2000" b="1"/>
                        <a:t>Can achieve Distinction*/ Distinction / Merit / Pass (A*/ A / C / E)</a:t>
                      </a:r>
                    </a:p>
                    <a:p>
                      <a:pPr marL="285750" indent="-285750">
                        <a:buFont typeface="Arial" panose="020B0604020202020204" pitchFamily="34" charset="0"/>
                        <a:buChar char="•"/>
                      </a:pPr>
                      <a:r>
                        <a:rPr lang="en-GB" sz="2000" b="1"/>
                        <a:t>No B or D grade equivalent</a:t>
                      </a:r>
                    </a:p>
                    <a:p>
                      <a:pPr marL="285750" indent="-285750">
                        <a:buFont typeface="Arial" panose="020B0604020202020204" pitchFamily="34" charset="0"/>
                        <a:buChar char="•"/>
                      </a:pPr>
                      <a:r>
                        <a:rPr lang="en-GB" sz="2000" b="1"/>
                        <a:t>No fieldwork</a:t>
                      </a:r>
                    </a:p>
                    <a:p>
                      <a:pPr marL="285750" indent="-285750">
                        <a:buFont typeface="Arial" panose="020B0604020202020204" pitchFamily="34" charset="0"/>
                        <a:buChar char="•"/>
                      </a:pPr>
                      <a:r>
                        <a:rPr lang="en-GB" sz="2000" b="1"/>
                        <a:t>Exams in May of Year 12 &amp; January/May of Year 13</a:t>
                      </a:r>
                    </a:p>
                    <a:p>
                      <a:pPr marL="285750" indent="-285750">
                        <a:buFont typeface="Arial" panose="020B0604020202020204" pitchFamily="34" charset="0"/>
                        <a:buChar char="•"/>
                      </a:pPr>
                      <a:r>
                        <a:rPr lang="en-GB" sz="2000" b="1"/>
                        <a:t>Mixture of short response and longer response questions</a:t>
                      </a:r>
                    </a:p>
                  </a:txBody>
                  <a:tcPr/>
                </a:tc>
                <a:extLst>
                  <a:ext uri="{0D108BD9-81ED-4DB2-BD59-A6C34878D82A}">
                    <a16:rowId xmlns:a16="http://schemas.microsoft.com/office/drawing/2014/main" val="2544881897"/>
                  </a:ext>
                </a:extLst>
              </a:tr>
            </a:tbl>
          </a:graphicData>
        </a:graphic>
      </p:graphicFrame>
    </p:spTree>
    <p:extLst>
      <p:ext uri="{BB962C8B-B14F-4D97-AF65-F5344CB8AC3E}">
        <p14:creationId xmlns:p14="http://schemas.microsoft.com/office/powerpoint/2010/main" val="31426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2C7B-7225-6578-A448-03C9A866C0DA}"/>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Year 12 &amp; Year 13 Pathway</a:t>
            </a:r>
          </a:p>
        </p:txBody>
      </p:sp>
      <p:graphicFrame>
        <p:nvGraphicFramePr>
          <p:cNvPr id="4" name="Table 4">
            <a:extLst>
              <a:ext uri="{FF2B5EF4-FFF2-40B4-BE49-F238E27FC236}">
                <a16:creationId xmlns:a16="http://schemas.microsoft.com/office/drawing/2014/main" id="{CAE14ED2-C04E-A822-3893-30DE1D888846}"/>
              </a:ext>
            </a:extLst>
          </p:cNvPr>
          <p:cNvGraphicFramePr>
            <a:graphicFrameLocks noGrp="1"/>
          </p:cNvGraphicFramePr>
          <p:nvPr>
            <p:ph idx="1"/>
            <p:extLst>
              <p:ext uri="{D42A27DB-BD31-4B8C-83A1-F6EECF244321}">
                <p14:modId xmlns:p14="http://schemas.microsoft.com/office/powerpoint/2010/main" val="2389401278"/>
              </p:ext>
            </p:extLst>
          </p:nvPr>
        </p:nvGraphicFramePr>
        <p:xfrm>
          <a:off x="1096963" y="1846263"/>
          <a:ext cx="10058400" cy="26568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111593662"/>
                    </a:ext>
                  </a:extLst>
                </a:gridCol>
                <a:gridCol w="5029200">
                  <a:extLst>
                    <a:ext uri="{9D8B030D-6E8A-4147-A177-3AD203B41FA5}">
                      <a16:colId xmlns:a16="http://schemas.microsoft.com/office/drawing/2014/main" val="683717122"/>
                    </a:ext>
                  </a:extLst>
                </a:gridCol>
              </a:tblGrid>
              <a:tr h="370840">
                <a:tc>
                  <a:txBody>
                    <a:bodyPr/>
                    <a:lstStyle/>
                    <a:p>
                      <a:r>
                        <a:rPr lang="en-GB"/>
                        <a:t>Year 12 Topics</a:t>
                      </a:r>
                    </a:p>
                  </a:txBody>
                  <a:tcPr/>
                </a:tc>
                <a:tc>
                  <a:txBody>
                    <a:bodyPr/>
                    <a:lstStyle/>
                    <a:p>
                      <a:r>
                        <a:rPr lang="en-GB"/>
                        <a:t>Year 13 Topics</a:t>
                      </a:r>
                    </a:p>
                  </a:txBody>
                  <a:tcPr/>
                </a:tc>
                <a:extLst>
                  <a:ext uri="{0D108BD9-81ED-4DB2-BD59-A6C34878D82A}">
                    <a16:rowId xmlns:a16="http://schemas.microsoft.com/office/drawing/2014/main" val="3273895445"/>
                  </a:ext>
                </a:extLst>
              </a:tr>
              <a:tr h="370840">
                <a:tc>
                  <a:txBody>
                    <a:bodyPr/>
                    <a:lstStyle/>
                    <a:p>
                      <a:r>
                        <a:rPr lang="en-GB" sz="2000" b="1"/>
                        <a:t>Coasts (Physical)</a:t>
                      </a:r>
                    </a:p>
                  </a:txBody>
                  <a:tcPr/>
                </a:tc>
                <a:tc>
                  <a:txBody>
                    <a:bodyPr/>
                    <a:lstStyle/>
                    <a:p>
                      <a:r>
                        <a:rPr lang="en-GB" sz="2000" b="1"/>
                        <a:t>Hazards (Physical)</a:t>
                      </a:r>
                    </a:p>
                  </a:txBody>
                  <a:tcPr/>
                </a:tc>
                <a:extLst>
                  <a:ext uri="{0D108BD9-81ED-4DB2-BD59-A6C34878D82A}">
                    <a16:rowId xmlns:a16="http://schemas.microsoft.com/office/drawing/2014/main" val="4070849970"/>
                  </a:ext>
                </a:extLst>
              </a:tr>
              <a:tr h="370840">
                <a:tc>
                  <a:txBody>
                    <a:bodyPr/>
                    <a:lstStyle/>
                    <a:p>
                      <a:r>
                        <a:rPr lang="en-GB" sz="2000" b="1"/>
                        <a:t>Water &amp; Carbon Cycles (Physical)</a:t>
                      </a:r>
                    </a:p>
                  </a:txBody>
                  <a:tcPr/>
                </a:tc>
                <a:tc>
                  <a:txBody>
                    <a:bodyPr/>
                    <a:lstStyle/>
                    <a:p>
                      <a:r>
                        <a:rPr lang="en-GB" sz="2000" b="1"/>
                        <a:t>Global Systems &amp; Governance (Human)</a:t>
                      </a:r>
                    </a:p>
                  </a:txBody>
                  <a:tcPr/>
                </a:tc>
                <a:extLst>
                  <a:ext uri="{0D108BD9-81ED-4DB2-BD59-A6C34878D82A}">
                    <a16:rowId xmlns:a16="http://schemas.microsoft.com/office/drawing/2014/main" val="494831233"/>
                  </a:ext>
                </a:extLst>
              </a:tr>
              <a:tr h="370840">
                <a:tc>
                  <a:txBody>
                    <a:bodyPr/>
                    <a:lstStyle/>
                    <a:p>
                      <a:r>
                        <a:rPr lang="en-GB" sz="2000" b="1"/>
                        <a:t>Contemporary Urban Environments (Human)</a:t>
                      </a:r>
                    </a:p>
                  </a:txBody>
                  <a:tcPr/>
                </a:tc>
                <a:tc>
                  <a:txBody>
                    <a:bodyPr/>
                    <a:lstStyle/>
                    <a:p>
                      <a:r>
                        <a:rPr lang="en-GB" sz="2000" b="1"/>
                        <a:t>NEA (students own time outside of lessons-December hand in)</a:t>
                      </a:r>
                    </a:p>
                  </a:txBody>
                  <a:tcPr/>
                </a:tc>
                <a:extLst>
                  <a:ext uri="{0D108BD9-81ED-4DB2-BD59-A6C34878D82A}">
                    <a16:rowId xmlns:a16="http://schemas.microsoft.com/office/drawing/2014/main" val="1641996424"/>
                  </a:ext>
                </a:extLst>
              </a:tr>
              <a:tr h="370840">
                <a:tc>
                  <a:txBody>
                    <a:bodyPr/>
                    <a:lstStyle/>
                    <a:p>
                      <a:r>
                        <a:rPr lang="en-GB" sz="2000" b="1"/>
                        <a:t>Changing Places (Human)</a:t>
                      </a:r>
                    </a:p>
                  </a:txBody>
                  <a:tcPr/>
                </a:tc>
                <a:tc>
                  <a:txBody>
                    <a:bodyPr/>
                    <a:lstStyle/>
                    <a:p>
                      <a:r>
                        <a:rPr lang="en-GB" sz="2000" b="1"/>
                        <a:t>Revision</a:t>
                      </a:r>
                    </a:p>
                  </a:txBody>
                  <a:tcPr/>
                </a:tc>
                <a:extLst>
                  <a:ext uri="{0D108BD9-81ED-4DB2-BD59-A6C34878D82A}">
                    <a16:rowId xmlns:a16="http://schemas.microsoft.com/office/drawing/2014/main" val="1143408926"/>
                  </a:ext>
                </a:extLst>
              </a:tr>
              <a:tr h="370840">
                <a:tc>
                  <a:txBody>
                    <a:bodyPr/>
                    <a:lstStyle/>
                    <a:p>
                      <a:r>
                        <a:rPr lang="en-GB" sz="2000" b="1"/>
                        <a:t>NEA (One teacher leads on this in Year 12)</a:t>
                      </a:r>
                    </a:p>
                  </a:txBody>
                  <a:tcPr/>
                </a:tc>
                <a:tc>
                  <a:txBody>
                    <a:bodyPr/>
                    <a:lstStyle/>
                    <a:p>
                      <a:r>
                        <a:rPr lang="en-GB" sz="2000" b="1"/>
                        <a:t>Exams</a:t>
                      </a:r>
                    </a:p>
                  </a:txBody>
                  <a:tcPr/>
                </a:tc>
                <a:extLst>
                  <a:ext uri="{0D108BD9-81ED-4DB2-BD59-A6C34878D82A}">
                    <a16:rowId xmlns:a16="http://schemas.microsoft.com/office/drawing/2014/main" val="4113021407"/>
                  </a:ext>
                </a:extLst>
              </a:tr>
            </a:tbl>
          </a:graphicData>
        </a:graphic>
      </p:graphicFrame>
      <p:sp>
        <p:nvSpPr>
          <p:cNvPr id="5" name="Rectangle: Rounded Corners 4">
            <a:extLst>
              <a:ext uri="{FF2B5EF4-FFF2-40B4-BE49-F238E27FC236}">
                <a16:creationId xmlns:a16="http://schemas.microsoft.com/office/drawing/2014/main" id="{04DFD3BA-933A-F167-BE74-C3F8ADC939E9}"/>
              </a:ext>
            </a:extLst>
          </p:cNvPr>
          <p:cNvSpPr/>
          <p:nvPr/>
        </p:nvSpPr>
        <p:spPr>
          <a:xfrm>
            <a:off x="3201879" y="4612006"/>
            <a:ext cx="5788241" cy="1584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Note: 12 lessons a fortnight, 2 teachers, 1 human teacher (6 lessons) and 1 physical teacher (6 lessons)</a:t>
            </a:r>
          </a:p>
        </p:txBody>
      </p:sp>
      <p:pic>
        <p:nvPicPr>
          <p:cNvPr id="6" name="Picture 5">
            <a:extLst>
              <a:ext uri="{FF2B5EF4-FFF2-40B4-BE49-F238E27FC236}">
                <a16:creationId xmlns:a16="http://schemas.microsoft.com/office/drawing/2014/main" id="{DCF75F3A-79EA-9A74-5656-370EB34450CF}"/>
              </a:ext>
            </a:extLst>
          </p:cNvPr>
          <p:cNvPicPr>
            <a:picLocks noChangeAspect="1"/>
          </p:cNvPicPr>
          <p:nvPr/>
        </p:nvPicPr>
        <p:blipFill>
          <a:blip r:embed="rId2"/>
          <a:stretch>
            <a:fillRect/>
          </a:stretch>
        </p:blipFill>
        <p:spPr>
          <a:xfrm>
            <a:off x="10239375" y="0"/>
            <a:ext cx="1952625" cy="962025"/>
          </a:xfrm>
          <a:prstGeom prst="rect">
            <a:avLst/>
          </a:prstGeom>
        </p:spPr>
      </p:pic>
    </p:spTree>
    <p:extLst>
      <p:ext uri="{BB962C8B-B14F-4D97-AF65-F5344CB8AC3E}">
        <p14:creationId xmlns:p14="http://schemas.microsoft.com/office/powerpoint/2010/main" val="268953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A-Level Course content &amp; Assessment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p:txBody>
          <a:bodyPr>
            <a:normAutofit/>
          </a:bodyPr>
          <a:lstStyle/>
          <a:p>
            <a:endParaRPr lang="en-GB" sz="1800">
              <a:latin typeface="Lucida Bright" panose="02040602050505020304" pitchFamily="18" charset="0"/>
            </a:endParaRPr>
          </a:p>
        </p:txBody>
      </p:sp>
      <p:pic>
        <p:nvPicPr>
          <p:cNvPr id="4" name="Picture 3">
            <a:extLst>
              <a:ext uri="{FF2B5EF4-FFF2-40B4-BE49-F238E27FC236}">
                <a16:creationId xmlns:a16="http://schemas.microsoft.com/office/drawing/2014/main" id="{645C240B-6AF2-4564-89CE-078168E84FD0}"/>
              </a:ext>
            </a:extLst>
          </p:cNvPr>
          <p:cNvPicPr>
            <a:picLocks noChangeAspect="1"/>
          </p:cNvPicPr>
          <p:nvPr/>
        </p:nvPicPr>
        <p:blipFill>
          <a:blip r:embed="rId2"/>
          <a:stretch>
            <a:fillRect/>
          </a:stretch>
        </p:blipFill>
        <p:spPr>
          <a:xfrm>
            <a:off x="1097280" y="1845733"/>
            <a:ext cx="7620754" cy="4385733"/>
          </a:xfrm>
          <a:prstGeom prst="rect">
            <a:avLst/>
          </a:prstGeom>
        </p:spPr>
      </p:pic>
      <p:sp>
        <p:nvSpPr>
          <p:cNvPr id="5" name="Rectangle: Rounded Corners 4">
            <a:extLst>
              <a:ext uri="{FF2B5EF4-FFF2-40B4-BE49-F238E27FC236}">
                <a16:creationId xmlns:a16="http://schemas.microsoft.com/office/drawing/2014/main" id="{0637538A-C283-42F5-B084-F0A76A4BC298}"/>
              </a:ext>
            </a:extLst>
          </p:cNvPr>
          <p:cNvSpPr/>
          <p:nvPr/>
        </p:nvSpPr>
        <p:spPr>
          <a:xfrm>
            <a:off x="9088685" y="1039722"/>
            <a:ext cx="2585155" cy="1842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Coastal Systems, Water and Carbon</a:t>
            </a:r>
          </a:p>
          <a:p>
            <a:pPr algn="ctr"/>
            <a:r>
              <a:rPr lang="en-GB" sz="2400" b="1"/>
              <a:t>&amp;</a:t>
            </a:r>
          </a:p>
          <a:p>
            <a:pPr algn="ctr"/>
            <a:r>
              <a:rPr lang="en-GB" sz="2400" b="1"/>
              <a:t>Hazards</a:t>
            </a:r>
          </a:p>
        </p:txBody>
      </p:sp>
      <p:sp>
        <p:nvSpPr>
          <p:cNvPr id="6" name="Rectangle: Rounded Corners 5">
            <a:extLst>
              <a:ext uri="{FF2B5EF4-FFF2-40B4-BE49-F238E27FC236}">
                <a16:creationId xmlns:a16="http://schemas.microsoft.com/office/drawing/2014/main" id="{0E61578F-46C1-4C26-836D-DF464D10B9CA}"/>
              </a:ext>
            </a:extLst>
          </p:cNvPr>
          <p:cNvSpPr/>
          <p:nvPr/>
        </p:nvSpPr>
        <p:spPr>
          <a:xfrm>
            <a:off x="8404986" y="2990725"/>
            <a:ext cx="3814010" cy="3240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3 x 20 mark essays in the exam</a:t>
            </a:r>
          </a:p>
          <a:p>
            <a:pPr algn="ctr"/>
            <a:r>
              <a:rPr lang="en-GB" sz="2400" b="1"/>
              <a:t>Essay writing needs to be of a high standard- consider your English grade</a:t>
            </a:r>
          </a:p>
        </p:txBody>
      </p:sp>
      <p:pic>
        <p:nvPicPr>
          <p:cNvPr id="7" name="Picture 6">
            <a:extLst>
              <a:ext uri="{FF2B5EF4-FFF2-40B4-BE49-F238E27FC236}">
                <a16:creationId xmlns:a16="http://schemas.microsoft.com/office/drawing/2014/main" id="{9CBD254F-1B0B-78B8-7EDF-93D2CE6CFE58}"/>
              </a:ext>
            </a:extLst>
          </p:cNvPr>
          <p:cNvPicPr>
            <a:picLocks noChangeAspect="1"/>
          </p:cNvPicPr>
          <p:nvPr/>
        </p:nvPicPr>
        <p:blipFill>
          <a:blip r:embed="rId3"/>
          <a:stretch>
            <a:fillRect/>
          </a:stretch>
        </p:blipFill>
        <p:spPr>
          <a:xfrm>
            <a:off x="10239375" y="0"/>
            <a:ext cx="1952625" cy="962025"/>
          </a:xfrm>
          <a:prstGeom prst="rect">
            <a:avLst/>
          </a:prstGeom>
        </p:spPr>
      </p:pic>
    </p:spTree>
    <p:extLst>
      <p:ext uri="{BB962C8B-B14F-4D97-AF65-F5344CB8AC3E}">
        <p14:creationId xmlns:p14="http://schemas.microsoft.com/office/powerpoint/2010/main" val="180340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A-Level Course content &amp; Assessment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p:txBody>
          <a:bodyPr>
            <a:normAutofit/>
          </a:bodyPr>
          <a:lstStyle/>
          <a:p>
            <a:endParaRPr lang="en-GB" sz="1800">
              <a:latin typeface="Lucida Bright" panose="02040602050505020304" pitchFamily="18" charset="0"/>
            </a:endParaRPr>
          </a:p>
        </p:txBody>
      </p:sp>
      <p:pic>
        <p:nvPicPr>
          <p:cNvPr id="5" name="Picture 4">
            <a:extLst>
              <a:ext uri="{FF2B5EF4-FFF2-40B4-BE49-F238E27FC236}">
                <a16:creationId xmlns:a16="http://schemas.microsoft.com/office/drawing/2014/main" id="{DD211A7E-0266-41EC-A8EA-2DF40806E473}"/>
              </a:ext>
            </a:extLst>
          </p:cNvPr>
          <p:cNvPicPr>
            <a:picLocks noChangeAspect="1"/>
          </p:cNvPicPr>
          <p:nvPr/>
        </p:nvPicPr>
        <p:blipFill>
          <a:blip r:embed="rId2"/>
          <a:stretch>
            <a:fillRect/>
          </a:stretch>
        </p:blipFill>
        <p:spPr>
          <a:xfrm>
            <a:off x="950524" y="1845734"/>
            <a:ext cx="7922136" cy="4453466"/>
          </a:xfrm>
          <a:prstGeom prst="rect">
            <a:avLst/>
          </a:prstGeom>
        </p:spPr>
      </p:pic>
      <p:sp>
        <p:nvSpPr>
          <p:cNvPr id="6" name="Rectangle: Rounded Corners 5">
            <a:extLst>
              <a:ext uri="{FF2B5EF4-FFF2-40B4-BE49-F238E27FC236}">
                <a16:creationId xmlns:a16="http://schemas.microsoft.com/office/drawing/2014/main" id="{521FB78F-1608-4EDE-AC06-2B4288AEE925}"/>
              </a:ext>
            </a:extLst>
          </p:cNvPr>
          <p:cNvSpPr/>
          <p:nvPr/>
        </p:nvSpPr>
        <p:spPr>
          <a:xfrm>
            <a:off x="8872660" y="1207810"/>
            <a:ext cx="2585155" cy="159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Contemporary Urban Environments, Changing Place &amp; Global Systems and Governance</a:t>
            </a:r>
          </a:p>
        </p:txBody>
      </p:sp>
      <p:sp>
        <p:nvSpPr>
          <p:cNvPr id="7" name="Rectangle: Rounded Corners 6">
            <a:extLst>
              <a:ext uri="{FF2B5EF4-FFF2-40B4-BE49-F238E27FC236}">
                <a16:creationId xmlns:a16="http://schemas.microsoft.com/office/drawing/2014/main" id="{CB1FAC82-C77D-4F00-8F9E-4A7C7F96791B}"/>
              </a:ext>
            </a:extLst>
          </p:cNvPr>
          <p:cNvSpPr/>
          <p:nvPr/>
        </p:nvSpPr>
        <p:spPr>
          <a:xfrm>
            <a:off x="8504878" y="2886569"/>
            <a:ext cx="3320716" cy="3412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3 x 20 mark essays in the exam</a:t>
            </a:r>
          </a:p>
          <a:p>
            <a:pPr algn="ctr"/>
            <a:r>
              <a:rPr lang="en-GB" sz="2400" b="1"/>
              <a:t>Essay writing needs to be of a high standard- consider your English grade</a:t>
            </a:r>
          </a:p>
          <a:p>
            <a:pPr algn="ctr"/>
            <a:endParaRPr lang="en-GB" sz="2400" b="1"/>
          </a:p>
        </p:txBody>
      </p:sp>
      <p:pic>
        <p:nvPicPr>
          <p:cNvPr id="8" name="Picture 7">
            <a:extLst>
              <a:ext uri="{FF2B5EF4-FFF2-40B4-BE49-F238E27FC236}">
                <a16:creationId xmlns:a16="http://schemas.microsoft.com/office/drawing/2014/main" id="{14AEA356-43C0-0B2C-111E-A46D84F00E0C}"/>
              </a:ext>
            </a:extLst>
          </p:cNvPr>
          <p:cNvPicPr>
            <a:picLocks noChangeAspect="1"/>
          </p:cNvPicPr>
          <p:nvPr/>
        </p:nvPicPr>
        <p:blipFill>
          <a:blip r:embed="rId3"/>
          <a:stretch>
            <a:fillRect/>
          </a:stretch>
        </p:blipFill>
        <p:spPr>
          <a:xfrm>
            <a:off x="10239375" y="0"/>
            <a:ext cx="1952625" cy="962025"/>
          </a:xfrm>
          <a:prstGeom prst="rect">
            <a:avLst/>
          </a:prstGeom>
        </p:spPr>
      </p:pic>
    </p:spTree>
    <p:extLst>
      <p:ext uri="{BB962C8B-B14F-4D97-AF65-F5344CB8AC3E}">
        <p14:creationId xmlns:p14="http://schemas.microsoft.com/office/powerpoint/2010/main" val="77461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Course content &amp; 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p:txBody>
          <a:bodyPr>
            <a:normAutofit/>
          </a:bodyPr>
          <a:lstStyle/>
          <a:p>
            <a:endParaRPr lang="en-GB" sz="1800">
              <a:latin typeface="Lucida Bright" panose="02040602050505020304" pitchFamily="18" charset="0"/>
            </a:endParaRPr>
          </a:p>
        </p:txBody>
      </p:sp>
      <p:pic>
        <p:nvPicPr>
          <p:cNvPr id="4" name="Picture 3">
            <a:extLst>
              <a:ext uri="{FF2B5EF4-FFF2-40B4-BE49-F238E27FC236}">
                <a16:creationId xmlns:a16="http://schemas.microsoft.com/office/drawing/2014/main" id="{E9981CC6-97D8-4D3E-B13F-5AEE966C6DA3}"/>
              </a:ext>
            </a:extLst>
          </p:cNvPr>
          <p:cNvPicPr>
            <a:picLocks noChangeAspect="1"/>
          </p:cNvPicPr>
          <p:nvPr/>
        </p:nvPicPr>
        <p:blipFill>
          <a:blip r:embed="rId2"/>
          <a:stretch>
            <a:fillRect/>
          </a:stretch>
        </p:blipFill>
        <p:spPr>
          <a:xfrm>
            <a:off x="0" y="1737360"/>
            <a:ext cx="10029296" cy="4584418"/>
          </a:xfrm>
          <a:prstGeom prst="rect">
            <a:avLst/>
          </a:prstGeom>
        </p:spPr>
      </p:pic>
      <p:sp>
        <p:nvSpPr>
          <p:cNvPr id="5" name="Rectangle: Rounded Corners 4">
            <a:extLst>
              <a:ext uri="{FF2B5EF4-FFF2-40B4-BE49-F238E27FC236}">
                <a16:creationId xmlns:a16="http://schemas.microsoft.com/office/drawing/2014/main" id="{5F1331A7-D4D5-4C5F-9E6E-8C36FFF89746}"/>
              </a:ext>
            </a:extLst>
          </p:cNvPr>
          <p:cNvSpPr/>
          <p:nvPr/>
        </p:nvSpPr>
        <p:spPr>
          <a:xfrm>
            <a:off x="9556757" y="1476261"/>
            <a:ext cx="2528711" cy="2047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Fieldwork week</a:t>
            </a:r>
          </a:p>
          <a:p>
            <a:pPr algn="ctr"/>
            <a:r>
              <a:rPr lang="en-GB" b="1"/>
              <a:t>Lake District in Summer of Year 12</a:t>
            </a:r>
          </a:p>
          <a:p>
            <a:pPr algn="ctr"/>
            <a:r>
              <a:rPr lang="en-GB" b="1"/>
              <a:t>Blencathra FSC Centre TBC.</a:t>
            </a:r>
          </a:p>
        </p:txBody>
      </p:sp>
      <p:sp>
        <p:nvSpPr>
          <p:cNvPr id="6" name="Rectangle: Rounded Corners 5">
            <a:extLst>
              <a:ext uri="{FF2B5EF4-FFF2-40B4-BE49-F238E27FC236}">
                <a16:creationId xmlns:a16="http://schemas.microsoft.com/office/drawing/2014/main" id="{7FBA03E5-A8AA-45BE-BCF7-B6A1B22CB855}"/>
              </a:ext>
            </a:extLst>
          </p:cNvPr>
          <p:cNvSpPr/>
          <p:nvPr/>
        </p:nvSpPr>
        <p:spPr>
          <a:xfrm>
            <a:off x="9556756" y="3631875"/>
            <a:ext cx="2528711" cy="2047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Independent piece of work</a:t>
            </a:r>
          </a:p>
          <a:p>
            <a:pPr algn="ctr"/>
            <a:r>
              <a:rPr lang="en-GB" b="1"/>
              <a:t>Students expected to carry out fieldwork in own time and research</a:t>
            </a:r>
          </a:p>
        </p:txBody>
      </p:sp>
      <p:pic>
        <p:nvPicPr>
          <p:cNvPr id="7" name="Picture 6">
            <a:extLst>
              <a:ext uri="{FF2B5EF4-FFF2-40B4-BE49-F238E27FC236}">
                <a16:creationId xmlns:a16="http://schemas.microsoft.com/office/drawing/2014/main" id="{1E899262-FFB0-9D6E-4E66-A55FFF0D5830}"/>
              </a:ext>
            </a:extLst>
          </p:cNvPr>
          <p:cNvPicPr>
            <a:picLocks noChangeAspect="1"/>
          </p:cNvPicPr>
          <p:nvPr/>
        </p:nvPicPr>
        <p:blipFill>
          <a:blip r:embed="rId3"/>
          <a:stretch>
            <a:fillRect/>
          </a:stretch>
        </p:blipFill>
        <p:spPr>
          <a:xfrm>
            <a:off x="10239375" y="0"/>
            <a:ext cx="1952625" cy="962025"/>
          </a:xfrm>
          <a:prstGeom prst="rect">
            <a:avLst/>
          </a:prstGeom>
        </p:spPr>
      </p:pic>
    </p:spTree>
    <p:extLst>
      <p:ext uri="{BB962C8B-B14F-4D97-AF65-F5344CB8AC3E}">
        <p14:creationId xmlns:p14="http://schemas.microsoft.com/office/powerpoint/2010/main" val="4166125320"/>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d9eb0e-5c3a-4d9c-bb3e-49f394cfd5a0" xsi:nil="true"/>
    <lcf76f155ced4ddcb4097134ff3c332f xmlns="fbc262b2-0396-429a-90c9-e187502e50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6" ma:contentTypeDescription="Create a new document." ma:contentTypeScope="" ma:versionID="1f2fbd3d3eac8ef7a0e750f161ccce7a">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7351af733be9713b036ce24a0fae9136"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CDF4B-FC54-4E16-8C8D-E949506AD9CB}">
  <ds:schemaRefs>
    <ds:schemaRef ds:uri="http://schemas.microsoft.com/sharepoint/v3/contenttype/forms"/>
  </ds:schemaRefs>
</ds:datastoreItem>
</file>

<file path=customXml/itemProps2.xml><?xml version="1.0" encoding="utf-8"?>
<ds:datastoreItem xmlns:ds="http://schemas.openxmlformats.org/officeDocument/2006/customXml" ds:itemID="{0F6B65B4-E9AB-4B20-8A2B-43DCF8A6DF89}">
  <ds:schemaRefs>
    <ds:schemaRef ds:uri="b084344c-d6e6-40a6-a438-800165dd1991"/>
    <ds:schemaRef ds:uri="bb5f5b29-aa6c-41a5-9f10-845a3ef6eb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fd9eb0e-5c3a-4d9c-bb3e-49f394cfd5a0"/>
    <ds:schemaRef ds:uri="fbc262b2-0396-429a-90c9-e187502e50ed"/>
  </ds:schemaRefs>
</ds:datastoreItem>
</file>

<file path=customXml/itemProps3.xml><?xml version="1.0" encoding="utf-8"?>
<ds:datastoreItem xmlns:ds="http://schemas.openxmlformats.org/officeDocument/2006/customXml" ds:itemID="{8DFDADD1-CF87-4D98-9C20-D619CDA1F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c262b2-0396-429a-90c9-e187502e50ed"/>
    <ds:schemaRef ds:uri="8fd9eb0e-5c3a-4d9c-bb3e-49f394cfd5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lpstr>
      <vt:lpstr>A Level Geography</vt:lpstr>
      <vt:lpstr>PowerPoint Presentation</vt:lpstr>
      <vt:lpstr>Why should you choose A-Level Geography?</vt:lpstr>
      <vt:lpstr>A-Level Geography or BTEC Travel &amp; Tourism?</vt:lpstr>
      <vt:lpstr>Differences between BTEC Travel &amp; Tourism and A-Level Geography?</vt:lpstr>
      <vt:lpstr>Year 12 &amp; Year 13 Pathway</vt:lpstr>
      <vt:lpstr>A-Level Course content &amp; Assessment</vt:lpstr>
      <vt:lpstr>A-Level Course content &amp; Assessment</vt:lpstr>
      <vt:lpstr>Course content &amp; Assessment</vt:lpstr>
      <vt:lpstr>NEA- Non - Examined Assessment (Coursework)</vt:lpstr>
      <vt:lpstr>Y12 Residential- Blencathra FSC- Lake District (Summer Term)</vt:lpstr>
      <vt:lpstr>Y12 Residential- Blencathra FSC- Lake District (Summer Term)</vt:lpstr>
      <vt:lpstr>PowerPoint Presentation</vt:lpstr>
      <vt:lpstr>A-Level Expectations of students</vt:lpstr>
      <vt:lpstr>BTEC Course content &amp; Assessment</vt:lpstr>
      <vt:lpstr>BTEC Course content &amp; External Assessment</vt:lpstr>
      <vt:lpstr>BTEC Future pathways</vt:lpstr>
      <vt:lpstr>BTEC Expectations of students</vt:lpstr>
      <vt:lpstr>Differences between BTEC Travel &amp; Tourism and A-Level Geography?</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Maths</dc:title>
  <dc:creator>Sebastian d'Agar</dc:creator>
  <cp:revision>68</cp:revision>
  <dcterms:created xsi:type="dcterms:W3CDTF">2020-11-12T13:48:05Z</dcterms:created>
  <dcterms:modified xsi:type="dcterms:W3CDTF">2024-11-08T08:46:54Z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y fmtid="{D5CDD505-2E9C-101B-9397-08002B2CF9AE}" pid="3" name="MediaServiceImageTags">
    <vt:lpwstr/>
  </property>
</Properties>
</file>