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Level Spanish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4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Películas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 smtClean="0"/>
              <a:t>Sobre</a:t>
            </a:r>
            <a:r>
              <a:rPr lang="en-GB" b="1" dirty="0" smtClean="0"/>
              <a:t> la </a:t>
            </a:r>
            <a:r>
              <a:rPr lang="en-GB" b="1" dirty="0" err="1" smtClean="0"/>
              <a:t>guerra</a:t>
            </a:r>
            <a:r>
              <a:rPr lang="en-GB" b="1" dirty="0" smtClean="0"/>
              <a:t> civil </a:t>
            </a:r>
            <a:r>
              <a:rPr lang="en-GB" b="1" dirty="0" err="1" smtClean="0"/>
              <a:t>española</a:t>
            </a:r>
            <a:r>
              <a:rPr lang="en-GB" b="1" dirty="0" smtClean="0"/>
              <a:t>:</a:t>
            </a:r>
          </a:p>
          <a:p>
            <a:pPr lvl="1"/>
            <a:r>
              <a:rPr lang="es-ES_tradnl" i="1" dirty="0" smtClean="0"/>
              <a:t>El </a:t>
            </a:r>
            <a:r>
              <a:rPr lang="es-ES_tradnl" i="1" dirty="0"/>
              <a:t>laberinto del fauno,</a:t>
            </a:r>
            <a:r>
              <a:rPr lang="es-ES_tradnl" dirty="0"/>
              <a:t> </a:t>
            </a:r>
            <a:r>
              <a:rPr lang="es-ES_tradnl" dirty="0" err="1"/>
              <a:t>dir.</a:t>
            </a:r>
            <a:r>
              <a:rPr lang="es-ES_tradnl" dirty="0"/>
              <a:t> Guillermo del Toro (2006)</a:t>
            </a:r>
            <a:endParaRPr lang="en-GB" dirty="0"/>
          </a:p>
          <a:p>
            <a:pPr lvl="1"/>
            <a:r>
              <a:rPr lang="es-ES_tradnl" i="1" dirty="0" smtClean="0"/>
              <a:t>La </a:t>
            </a:r>
            <a:r>
              <a:rPr lang="es-ES_tradnl" i="1" dirty="0"/>
              <a:t>lengua de las mariposas</a:t>
            </a:r>
            <a:r>
              <a:rPr lang="es-ES_tradnl" dirty="0"/>
              <a:t>, </a:t>
            </a:r>
            <a:r>
              <a:rPr lang="es-ES_tradnl" dirty="0" err="1"/>
              <a:t>dir.</a:t>
            </a:r>
            <a:r>
              <a:rPr lang="es-ES_tradnl" dirty="0"/>
              <a:t> José Luis Cuerda (1999)</a:t>
            </a:r>
            <a:endParaRPr lang="en-GB" dirty="0"/>
          </a:p>
          <a:p>
            <a:pPr lvl="1"/>
            <a:r>
              <a:rPr lang="es-ES_tradnl" i="1" dirty="0" smtClean="0"/>
              <a:t>Las </a:t>
            </a:r>
            <a:r>
              <a:rPr lang="es-ES_tradnl" i="1" dirty="0"/>
              <a:t>13 rosas,</a:t>
            </a:r>
            <a:r>
              <a:rPr lang="es-ES_tradnl" dirty="0"/>
              <a:t> </a:t>
            </a:r>
            <a:r>
              <a:rPr lang="es-ES_tradnl" dirty="0" err="1"/>
              <a:t>dir.</a:t>
            </a:r>
            <a:r>
              <a:rPr lang="es-ES_tradnl" dirty="0"/>
              <a:t> Emilio Martínez-Lázaro (2007</a:t>
            </a:r>
            <a:r>
              <a:rPr lang="es-ES_tradnl" dirty="0" smtClean="0"/>
              <a:t>)</a:t>
            </a:r>
          </a:p>
          <a:p>
            <a:pPr lvl="1"/>
            <a:r>
              <a:rPr lang="es-ES_tradnl" i="1" dirty="0" smtClean="0"/>
              <a:t>Soldados de Salamina</a:t>
            </a:r>
            <a:r>
              <a:rPr lang="es-ES_tradnl" dirty="0" smtClean="0"/>
              <a:t>, </a:t>
            </a:r>
            <a:r>
              <a:rPr lang="es-ES_tradnl" dirty="0" err="1" smtClean="0"/>
              <a:t>dir</a:t>
            </a:r>
            <a:r>
              <a:rPr lang="es-ES_tradnl" dirty="0" smtClean="0"/>
              <a:t> David Trueba (2012)</a:t>
            </a:r>
          </a:p>
          <a:p>
            <a:pPr lvl="1"/>
            <a:r>
              <a:rPr lang="es-ES_tradnl" i="1" dirty="0" smtClean="0"/>
              <a:t>La voz dormida</a:t>
            </a:r>
            <a:r>
              <a:rPr lang="es-ES_tradnl" dirty="0" smtClean="0"/>
              <a:t>, </a:t>
            </a:r>
            <a:r>
              <a:rPr lang="es-ES_tradnl" dirty="0" err="1" smtClean="0"/>
              <a:t>dir</a:t>
            </a:r>
            <a:r>
              <a:rPr lang="es-ES_tradnl" dirty="0" smtClean="0"/>
              <a:t> Benito Zambrano (2011)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493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Libros</a:t>
            </a:r>
            <a:r>
              <a:rPr lang="en-GB" dirty="0" smtClean="0"/>
              <a:t>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La casa de Bernarda Alba</a:t>
            </a:r>
            <a:r>
              <a:rPr lang="en-GB" dirty="0" smtClean="0"/>
              <a:t>, </a:t>
            </a:r>
            <a:r>
              <a:rPr lang="en-GB" dirty="0" err="1" smtClean="0"/>
              <a:t>Ferderico</a:t>
            </a:r>
            <a:r>
              <a:rPr lang="en-GB" dirty="0" smtClean="0"/>
              <a:t> </a:t>
            </a:r>
            <a:r>
              <a:rPr lang="en-GB" dirty="0" err="1" smtClean="0"/>
              <a:t>García</a:t>
            </a:r>
            <a:r>
              <a:rPr lang="en-GB" dirty="0" smtClean="0"/>
              <a:t> Lorca (1932)</a:t>
            </a:r>
          </a:p>
          <a:p>
            <a:r>
              <a:rPr lang="en-GB" i="1" dirty="0" err="1" smtClean="0"/>
              <a:t>Bodas</a:t>
            </a:r>
            <a:r>
              <a:rPr lang="en-GB" i="1" dirty="0" smtClean="0"/>
              <a:t> de </a:t>
            </a:r>
            <a:r>
              <a:rPr lang="en-GB" i="1" dirty="0" err="1" smtClean="0"/>
              <a:t>sangre</a:t>
            </a:r>
            <a:r>
              <a:rPr lang="en-GB" i="1" dirty="0" smtClean="0"/>
              <a:t>, </a:t>
            </a:r>
            <a:r>
              <a:rPr lang="en-GB" dirty="0" smtClean="0"/>
              <a:t>Federico </a:t>
            </a:r>
            <a:r>
              <a:rPr lang="en-GB" dirty="0" err="1" smtClean="0"/>
              <a:t>García</a:t>
            </a:r>
            <a:r>
              <a:rPr lang="en-GB" dirty="0" smtClean="0"/>
              <a:t> Lorca (1936)</a:t>
            </a:r>
          </a:p>
          <a:p>
            <a:r>
              <a:rPr lang="en-GB" i="1" dirty="0" smtClean="0"/>
              <a:t>Nada</a:t>
            </a:r>
            <a:r>
              <a:rPr lang="en-GB" dirty="0" smtClean="0"/>
              <a:t>, Carmen </a:t>
            </a:r>
            <a:r>
              <a:rPr lang="en-GB" dirty="0" err="1" smtClean="0"/>
              <a:t>Laforet</a:t>
            </a:r>
            <a:r>
              <a:rPr lang="en-GB" dirty="0" smtClean="0"/>
              <a:t>  (1943)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973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estos</a:t>
            </a:r>
            <a:r>
              <a:rPr lang="en-GB" dirty="0" smtClean="0"/>
              <a:t> dos </a:t>
            </a:r>
            <a:r>
              <a:rPr lang="en-GB" dirty="0" err="1" smtClean="0"/>
              <a:t>cursos</a:t>
            </a:r>
            <a:r>
              <a:rPr lang="en-GB" dirty="0" smtClean="0"/>
              <a:t> </a:t>
            </a:r>
            <a:r>
              <a:rPr lang="en-GB" dirty="0" err="1" smtClean="0"/>
              <a:t>vamos</a:t>
            </a:r>
            <a:r>
              <a:rPr lang="en-GB" dirty="0" smtClean="0"/>
              <a:t> a: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divertirnos</a:t>
            </a:r>
            <a:r>
              <a:rPr lang="en-GB" dirty="0" smtClean="0"/>
              <a:t>.</a:t>
            </a:r>
          </a:p>
          <a:p>
            <a:r>
              <a:rPr lang="en-GB" dirty="0" err="1"/>
              <a:t>a</a:t>
            </a:r>
            <a:r>
              <a:rPr lang="en-GB" dirty="0" err="1" smtClean="0"/>
              <a:t>prender</a:t>
            </a:r>
            <a:r>
              <a:rPr lang="en-GB" dirty="0" smtClean="0"/>
              <a:t> </a:t>
            </a:r>
            <a:r>
              <a:rPr lang="en-GB" dirty="0" err="1" smtClean="0"/>
              <a:t>sobre</a:t>
            </a:r>
            <a:r>
              <a:rPr lang="en-GB" dirty="0" smtClean="0"/>
              <a:t> la </a:t>
            </a:r>
            <a:r>
              <a:rPr lang="en-GB" dirty="0" err="1" smtClean="0"/>
              <a:t>cultura</a:t>
            </a:r>
            <a:r>
              <a:rPr lang="en-GB" dirty="0" smtClean="0"/>
              <a:t>, la </a:t>
            </a:r>
            <a:r>
              <a:rPr lang="en-GB" dirty="0" err="1" smtClean="0"/>
              <a:t>historia</a:t>
            </a:r>
            <a:r>
              <a:rPr lang="en-GB" dirty="0" smtClean="0"/>
              <a:t>, las </a:t>
            </a:r>
            <a:r>
              <a:rPr lang="en-GB" dirty="0" err="1" smtClean="0"/>
              <a:t>artes</a:t>
            </a:r>
            <a:r>
              <a:rPr lang="en-GB" dirty="0" smtClean="0"/>
              <a:t> y las fiestas del </a:t>
            </a:r>
            <a:r>
              <a:rPr lang="en-GB" dirty="0" err="1" smtClean="0"/>
              <a:t>mundo</a:t>
            </a:r>
            <a:r>
              <a:rPr lang="en-GB" dirty="0" smtClean="0"/>
              <a:t> </a:t>
            </a:r>
            <a:r>
              <a:rPr lang="en-GB" dirty="0" err="1" smtClean="0"/>
              <a:t>hispanohablante</a:t>
            </a:r>
            <a:r>
              <a:rPr lang="en-GB" dirty="0" smtClean="0"/>
              <a:t>.</a:t>
            </a:r>
            <a:endParaRPr lang="en-GB" sz="4000" dirty="0" smtClean="0">
              <a:solidFill>
                <a:srgbClr val="FF0000"/>
              </a:solidFill>
            </a:endParaRPr>
          </a:p>
          <a:p>
            <a:pPr marL="2228850" lvl="5" indent="0">
              <a:buNone/>
            </a:pPr>
            <a:r>
              <a:rPr lang="en-GB" sz="4000" b="1" dirty="0" smtClean="0">
                <a:solidFill>
                  <a:srgbClr val="FF0000"/>
                </a:solidFill>
              </a:rPr>
              <a:t>¡</a:t>
            </a:r>
            <a:r>
              <a:rPr lang="en-GB" sz="4000" b="1" dirty="0" err="1" smtClean="0">
                <a:solidFill>
                  <a:srgbClr val="FF0000"/>
                </a:solidFill>
              </a:rPr>
              <a:t>Bienvenido</a:t>
            </a:r>
            <a:r>
              <a:rPr lang="en-GB" sz="4000" b="1" dirty="0" smtClean="0">
                <a:solidFill>
                  <a:srgbClr val="FF0000"/>
                </a:solidFill>
              </a:rPr>
              <a:t>/as!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97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1. La </a:t>
            </a:r>
            <a:r>
              <a:rPr lang="en-GB" b="1" dirty="0" err="1" smtClean="0"/>
              <a:t>evolución</a:t>
            </a:r>
            <a:r>
              <a:rPr lang="en-GB" b="1" dirty="0" smtClean="0"/>
              <a:t> de la </a:t>
            </a:r>
            <a:r>
              <a:rPr lang="en-GB" b="1" dirty="0" err="1" smtClean="0"/>
              <a:t>sociedad</a:t>
            </a:r>
            <a:r>
              <a:rPr lang="en-GB" b="1" dirty="0" smtClean="0"/>
              <a:t> </a:t>
            </a:r>
            <a:r>
              <a:rPr lang="en-GB" b="1" dirty="0" err="1" smtClean="0"/>
              <a:t>española</a:t>
            </a:r>
            <a:r>
              <a:rPr lang="en-GB" b="1" dirty="0" smtClean="0"/>
              <a:t>:</a:t>
            </a:r>
            <a:endParaRPr lang="en-GB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200" y="2582448"/>
            <a:ext cx="8040687" cy="336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2</a:t>
            </a:r>
            <a:r>
              <a:rPr lang="en-GB" b="1" dirty="0" smtClean="0"/>
              <a:t>. </a:t>
            </a:r>
            <a:r>
              <a:rPr lang="es-ES_tradnl" b="1" dirty="0"/>
              <a:t>La cultura política y artística en el mundo de habla </a:t>
            </a:r>
            <a:r>
              <a:rPr lang="es-ES_tradnl" b="1" dirty="0" smtClean="0"/>
              <a:t>española: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300" y="2613089"/>
            <a:ext cx="7391400" cy="333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3. </a:t>
            </a:r>
            <a:r>
              <a:rPr lang="es-ES_tradnl" b="1" dirty="0"/>
              <a:t>La inmigración y la sociedad multicultural </a:t>
            </a:r>
            <a:r>
              <a:rPr lang="es-ES_tradnl" b="1" dirty="0" smtClean="0"/>
              <a:t>española: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0462" y="2749972"/>
            <a:ext cx="7331075" cy="302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6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b="1" dirty="0" smtClean="0"/>
              <a:t>4. </a:t>
            </a:r>
            <a:r>
              <a:rPr lang="es-ES_tradnl" b="1" dirty="0"/>
              <a:t>La dictadura franquista y la transición a la </a:t>
            </a:r>
            <a:r>
              <a:rPr lang="es-ES_tradnl" b="1" dirty="0" smtClean="0"/>
              <a:t>democracia: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00" y="2716093"/>
            <a:ext cx="7489825" cy="30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8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Assessments: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Paper 1. Listening, reading and translation. </a:t>
            </a:r>
          </a:p>
          <a:p>
            <a:r>
              <a:rPr lang="en-GB" dirty="0" smtClean="0"/>
              <a:t>Paper 2: Written response to texts and translation. </a:t>
            </a:r>
          </a:p>
          <a:p>
            <a:r>
              <a:rPr lang="en-GB" dirty="0" smtClean="0"/>
              <a:t>Paper 3: Speaking.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43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652781"/>
            <a:ext cx="8847137" cy="530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61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939200"/>
            <a:ext cx="7939087" cy="481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3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558799"/>
            <a:ext cx="7599363" cy="58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02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200</Words>
  <Application>Microsoft Office PowerPoint</Application>
  <PresentationFormat>Custom</PresentationFormat>
  <Paragraphs>25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Organic</vt:lpstr>
      <vt:lpstr>A Level Spanish </vt:lpstr>
      <vt:lpstr>1. La evolución de la sociedad española:</vt:lpstr>
      <vt:lpstr>2. La cultura política y artística en el mundo de habla española:</vt:lpstr>
      <vt:lpstr>3. La inmigración y la sociedad multicultural española:</vt:lpstr>
      <vt:lpstr>4. La dictadura franquista y la transición a la democracia:</vt:lpstr>
      <vt:lpstr>Assessments: </vt:lpstr>
      <vt:lpstr>PowerPoint Presentation</vt:lpstr>
      <vt:lpstr>PowerPoint Presentation</vt:lpstr>
      <vt:lpstr>PowerPoint Presentation</vt:lpstr>
      <vt:lpstr>Películas</vt:lpstr>
      <vt:lpstr>Libros: </vt:lpstr>
      <vt:lpstr>En estos dos cursos vamos 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Level Spanish</dc:title>
  <dc:creator>Maria Molinero Quiralte</dc:creator>
  <cp:lastModifiedBy>mmolinero</cp:lastModifiedBy>
  <cp:revision>6</cp:revision>
  <dcterms:created xsi:type="dcterms:W3CDTF">2017-06-28T15:39:10Z</dcterms:created>
  <dcterms:modified xsi:type="dcterms:W3CDTF">2017-06-30T09:08:17Z</dcterms:modified>
</cp:coreProperties>
</file>