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0" r:id="rId6"/>
    <p:sldId id="273" r:id="rId7"/>
    <p:sldId id="271" r:id="rId8"/>
    <p:sldId id="276" r:id="rId9"/>
    <p:sldId id="282" r:id="rId10"/>
    <p:sldId id="283" r:id="rId11"/>
    <p:sldId id="274" r:id="rId12"/>
    <p:sldId id="268" r:id="rId13"/>
    <p:sldId id="277" r:id="rId14"/>
    <p:sldId id="287" r:id="rId15"/>
    <p:sldId id="279" r:id="rId16"/>
    <p:sldId id="275" r:id="rId17"/>
    <p:sldId id="263" r:id="rId18"/>
    <p:sldId id="284" r:id="rId19"/>
    <p:sldId id="285" r:id="rId20"/>
    <p:sldId id="286" r:id="rId21"/>
    <p:sldId id="261" r:id="rId22"/>
    <p:sldId id="262" r:id="rId23"/>
    <p:sldId id="260" r:id="rId24"/>
    <p:sldId id="288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9"/>
    <a:srgbClr val="998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413C4-8085-F292-117B-14A83EC3AD6B}" v="68" dt="2024-11-05T11:03:21.255"/>
    <p1510:client id="{60CFDE64-8D01-D53B-EAFD-EA914EBFF07C}" v="202" dt="2024-11-05T16:21:04.896"/>
    <p1510:client id="{7FA78310-D944-0D3C-6E63-5C02493CDB91}" v="904" dt="2024-11-06T14:35:21.295"/>
    <p1510:client id="{813F31A1-4FF0-23CF-9DC4-91F7CAB78BC8}" v="16" dt="2024-11-06T18:32:38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Rich" userId="S::krich@seaford.org::d951d836-8786-4f61-b715-85d9972fdf13" providerId="AD" clId="Web-{42C26AC2-0574-250C-F701-F642AA1381E0}"/>
    <pc:docChg chg="addSld delSld modSld">
      <pc:chgData name="Kevin Rich" userId="S::krich@seaford.org::d951d836-8786-4f61-b715-85d9972fdf13" providerId="AD" clId="Web-{42C26AC2-0574-250C-F701-F642AA1381E0}" dt="2021-10-31T17:21:05.074" v="678" actId="14100"/>
      <pc:docMkLst>
        <pc:docMk/>
      </pc:docMkLst>
      <pc:sldChg chg="modSp">
        <pc:chgData name="Kevin Rich" userId="S::krich@seaford.org::d951d836-8786-4f61-b715-85d9972fdf13" providerId="AD" clId="Web-{42C26AC2-0574-250C-F701-F642AA1381E0}" dt="2021-10-31T13:35:52.836" v="173" actId="20577"/>
        <pc:sldMkLst>
          <pc:docMk/>
          <pc:sldMk cId="4075895983" sldId="257"/>
        </pc:sldMkLst>
        <pc:spChg chg="mod">
          <ac:chgData name="Kevin Rich" userId="S::krich@seaford.org::d951d836-8786-4f61-b715-85d9972fdf13" providerId="AD" clId="Web-{42C26AC2-0574-250C-F701-F642AA1381E0}" dt="2021-10-31T13:35:47.274" v="172" actId="20577"/>
          <ac:spMkLst>
            <pc:docMk/>
            <pc:sldMk cId="4075895983" sldId="257"/>
            <ac:spMk id="8" creationId="{CD5057CC-F70B-488B-BD02-1562BA2DF71D}"/>
          </ac:spMkLst>
        </pc:spChg>
        <pc:spChg chg="mod">
          <ac:chgData name="Kevin Rich" userId="S::krich@seaford.org::d951d836-8786-4f61-b715-85d9972fdf13" providerId="AD" clId="Web-{42C26AC2-0574-250C-F701-F642AA1381E0}" dt="2021-10-31T13:35:52.836" v="173" actId="20577"/>
          <ac:spMkLst>
            <pc:docMk/>
            <pc:sldMk cId="4075895983" sldId="257"/>
            <ac:spMk id="9" creationId="{CE82725D-7481-4CC2-80C0-5538AEED6AD5}"/>
          </ac:spMkLst>
        </pc:spChg>
      </pc:sldChg>
      <pc:sldChg chg="addSp delSp modSp del mod setBg addAnim delAnim">
        <pc:chgData name="Kevin Rich" userId="S::krich@seaford.org::d951d836-8786-4f61-b715-85d9972fdf13" providerId="AD" clId="Web-{42C26AC2-0574-250C-F701-F642AA1381E0}" dt="2021-10-31T13:52:39.302" v="319"/>
        <pc:sldMkLst>
          <pc:docMk/>
          <pc:sldMk cId="4166125320" sldId="258"/>
        </pc:sldMkLst>
        <pc:spChg chg="mod ord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2" creationId="{5D83E63E-D701-4AE4-B8AD-5B337BF90D11}"/>
          </ac:spMkLst>
        </pc:spChg>
        <pc:spChg chg="del mod">
          <ac:chgData name="Kevin Rich" userId="S::krich@seaford.org::d951d836-8786-4f61-b715-85d9972fdf13" providerId="AD" clId="Web-{42C26AC2-0574-250C-F701-F642AA1381E0}" dt="2021-10-31T13:39:14.982" v="222"/>
          <ac:spMkLst>
            <pc:docMk/>
            <pc:sldMk cId="4166125320" sldId="258"/>
            <ac:spMk id="3" creationId="{07278B4C-1253-49C0-B7A0-21A23EF0E3F8}"/>
          </ac:spMkLst>
        </pc:spChg>
        <pc:spChg chg="del mod">
          <ac:chgData name="Kevin Rich" userId="S::krich@seaford.org::d951d836-8786-4f61-b715-85d9972fdf13" providerId="AD" clId="Web-{42C26AC2-0574-250C-F701-F642AA1381E0}" dt="2021-10-31T13:39:09.560" v="219"/>
          <ac:spMkLst>
            <pc:docMk/>
            <pc:sldMk cId="4166125320" sldId="258"/>
            <ac:spMk id="4" creationId="{110C2FB7-C0C4-4267-8958-89EA7E99B233}"/>
          </ac:spMkLst>
        </pc:spChg>
        <pc:spChg chg="add del mod">
          <ac:chgData name="Kevin Rich" userId="S::krich@seaford.org::d951d836-8786-4f61-b715-85d9972fdf13" providerId="AD" clId="Web-{42C26AC2-0574-250C-F701-F642AA1381E0}" dt="2021-10-31T13:38:28.278" v="208"/>
          <ac:spMkLst>
            <pc:docMk/>
            <pc:sldMk cId="4166125320" sldId="258"/>
            <ac:spMk id="5" creationId="{85F874D6-AE30-4464-A34F-837778C20532}"/>
          </ac:spMkLst>
        </pc:spChg>
        <pc:spChg chg="add del">
          <ac:chgData name="Kevin Rich" userId="S::krich@seaford.org::d951d836-8786-4f61-b715-85d9972fdf13" providerId="AD" clId="Web-{42C26AC2-0574-250C-F701-F642AA1381E0}" dt="2021-10-31T13:42:34.941" v="249"/>
          <ac:spMkLst>
            <pc:docMk/>
            <pc:sldMk cId="4166125320" sldId="258"/>
            <ac:spMk id="12" creationId="{4E4490D0-3672-446A-AC12-B4830333BDDD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13" creationId="{4E4490D0-3672-446A-AC12-B4830333BDDD}"/>
          </ac:spMkLst>
        </pc:spChg>
        <pc:spChg chg="add del">
          <ac:chgData name="Kevin Rich" userId="S::krich@seaford.org::d951d836-8786-4f61-b715-85d9972fdf13" providerId="AD" clId="Web-{42C26AC2-0574-250C-F701-F642AA1381E0}" dt="2021-10-31T13:42:34.941" v="249"/>
          <ac:spMkLst>
            <pc:docMk/>
            <pc:sldMk cId="4166125320" sldId="258"/>
            <ac:spMk id="14" creationId="{39CB82C2-DF65-4EC1-8280-F201D50F570B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15" creationId="{39CB82C2-DF65-4EC1-8280-F201D50F570B}"/>
          </ac:spMkLst>
        </pc:spChg>
        <pc:spChg chg="add del">
          <ac:chgData name="Kevin Rich" userId="S::krich@seaford.org::d951d836-8786-4f61-b715-85d9972fdf13" providerId="AD" clId="Web-{42C26AC2-0574-250C-F701-F642AA1381E0}" dt="2021-10-31T13:42:34.941" v="249"/>
          <ac:spMkLst>
            <pc:docMk/>
            <pc:sldMk cId="4166125320" sldId="258"/>
            <ac:spMk id="18" creationId="{5A1B47C8-47A0-4A88-8830-6DEA3B5DE392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19" creationId="{5A1B47C8-47A0-4A88-8830-6DEA3B5DE392}"/>
          </ac:spMkLst>
        </pc:spChg>
        <pc:spChg chg="add del">
          <ac:chgData name="Kevin Rich" userId="S::krich@seaford.org::d951d836-8786-4f61-b715-85d9972fdf13" providerId="AD" clId="Web-{42C26AC2-0574-250C-F701-F642AA1381E0}" dt="2021-10-31T13:42:34.941" v="249"/>
          <ac:spMkLst>
            <pc:docMk/>
            <pc:sldMk cId="4166125320" sldId="258"/>
            <ac:spMk id="20" creationId="{984BBFDD-E720-4805-A9C8-129FBBF6DD70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21" creationId="{984BBFDD-E720-4805-A9C8-129FBBF6DD70}"/>
          </ac:spMkLst>
        </pc:spChg>
        <pc:spChg chg="add del">
          <ac:chgData name="Kevin Rich" userId="S::krich@seaford.org::d951d836-8786-4f61-b715-85d9972fdf13" providerId="AD" clId="Web-{42C26AC2-0574-250C-F701-F642AA1381E0}" dt="2021-10-31T13:42:34.941" v="249"/>
          <ac:spMkLst>
            <pc:docMk/>
            <pc:sldMk cId="4166125320" sldId="258"/>
            <ac:spMk id="22" creationId="{5AC4BE46-4A77-42FE-9D15-065CDB2F847C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23" creationId="{5AC4BE46-4A77-42FE-9D15-065CDB2F847C}"/>
          </ac:spMkLst>
        </pc:spChg>
        <pc:spChg chg="add del">
          <ac:chgData name="Kevin Rich" userId="S::krich@seaford.org::d951d836-8786-4f61-b715-85d9972fdf13" providerId="AD" clId="Web-{42C26AC2-0574-250C-F701-F642AA1381E0}" dt="2021-10-31T13:42:32.534" v="244"/>
          <ac:spMkLst>
            <pc:docMk/>
            <pc:sldMk cId="4166125320" sldId="258"/>
            <ac:spMk id="24" creationId="{4E4490D0-3672-446A-AC12-B4830333BDDD}"/>
          </ac:spMkLst>
        </pc:spChg>
        <pc:spChg chg="add del">
          <ac:chgData name="Kevin Rich" userId="S::krich@seaford.org::d951d836-8786-4f61-b715-85d9972fdf13" providerId="AD" clId="Web-{42C26AC2-0574-250C-F701-F642AA1381E0}" dt="2021-10-31T13:42:32.534" v="244"/>
          <ac:spMkLst>
            <pc:docMk/>
            <pc:sldMk cId="4166125320" sldId="258"/>
            <ac:spMk id="25" creationId="{39CB82C2-DF65-4EC1-8280-F201D50F570B}"/>
          </ac:spMkLst>
        </pc:spChg>
        <pc:spChg chg="add del">
          <ac:chgData name="Kevin Rich" userId="S::krich@seaford.org::d951d836-8786-4f61-b715-85d9972fdf13" providerId="AD" clId="Web-{42C26AC2-0574-250C-F701-F642AA1381E0}" dt="2021-10-31T13:42:29.112" v="242"/>
          <ac:spMkLst>
            <pc:docMk/>
            <pc:sldMk cId="4166125320" sldId="258"/>
            <ac:spMk id="27" creationId="{4E4490D0-3672-446A-AC12-B4830333BDDD}"/>
          </ac:spMkLst>
        </pc:spChg>
        <pc:spChg chg="add del">
          <ac:chgData name="Kevin Rich" userId="S::krich@seaford.org::d951d836-8786-4f61-b715-85d9972fdf13" providerId="AD" clId="Web-{42C26AC2-0574-250C-F701-F642AA1381E0}" dt="2021-10-31T13:42:32.534" v="244"/>
          <ac:spMkLst>
            <pc:docMk/>
            <pc:sldMk cId="4166125320" sldId="258"/>
            <ac:spMk id="28" creationId="{FA4CD5CB-D209-4D70-8CA4-629731C59219}"/>
          </ac:spMkLst>
        </pc:spChg>
        <pc:spChg chg="add del">
          <ac:chgData name="Kevin Rich" userId="S::krich@seaford.org::d951d836-8786-4f61-b715-85d9972fdf13" providerId="AD" clId="Web-{42C26AC2-0574-250C-F701-F642AA1381E0}" dt="2021-10-31T13:42:29.112" v="242"/>
          <ac:spMkLst>
            <pc:docMk/>
            <pc:sldMk cId="4166125320" sldId="258"/>
            <ac:spMk id="29" creationId="{39CB82C2-DF65-4EC1-8280-F201D50F570B}"/>
          </ac:spMkLst>
        </pc:spChg>
        <pc:spChg chg="add del">
          <ac:chgData name="Kevin Rich" userId="S::krich@seaford.org::d951d836-8786-4f61-b715-85d9972fdf13" providerId="AD" clId="Web-{42C26AC2-0574-250C-F701-F642AA1381E0}" dt="2021-10-31T13:42:32.534" v="244"/>
          <ac:spMkLst>
            <pc:docMk/>
            <pc:sldMk cId="4166125320" sldId="258"/>
            <ac:spMk id="32" creationId="{B4C27B90-DF2B-4D00-BA07-18ED774CD2F1}"/>
          </ac:spMkLst>
        </pc:spChg>
        <pc:spChg chg="add del">
          <ac:chgData name="Kevin Rich" userId="S::krich@seaford.org::d951d836-8786-4f61-b715-85d9972fdf13" providerId="AD" clId="Web-{42C26AC2-0574-250C-F701-F642AA1381E0}" dt="2021-10-31T13:42:29.112" v="242"/>
          <ac:spMkLst>
            <pc:docMk/>
            <pc:sldMk cId="4166125320" sldId="258"/>
            <ac:spMk id="33" creationId="{5AE6C737-FF55-4064-94B7-0B21D2EB6045}"/>
          </ac:spMkLst>
        </pc:spChg>
        <pc:spChg chg="add del">
          <ac:chgData name="Kevin Rich" userId="S::krich@seaford.org::d951d836-8786-4f61-b715-85d9972fdf13" providerId="AD" clId="Web-{42C26AC2-0574-250C-F701-F642AA1381E0}" dt="2021-10-31T13:42:32.534" v="244"/>
          <ac:spMkLst>
            <pc:docMk/>
            <pc:sldMk cId="4166125320" sldId="258"/>
            <ac:spMk id="34" creationId="{593ACC25-C262-417A-8AA9-0641C772BDB6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36" creationId="{4AB900CC-5074-4746-A1A4-AF640455BD43}"/>
          </ac:spMkLst>
        </pc:spChg>
        <pc:spChg chg="add del">
          <ac:chgData name="Kevin Rich" userId="S::krich@seaford.org::d951d836-8786-4f61-b715-85d9972fdf13" providerId="AD" clId="Web-{42C26AC2-0574-250C-F701-F642AA1381E0}" dt="2021-10-31T13:42:29.112" v="242"/>
          <ac:spMkLst>
            <pc:docMk/>
            <pc:sldMk cId="4166125320" sldId="258"/>
            <ac:spMk id="37" creationId="{D8218D9F-38B6-4AE0-9051-5434D19A5277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38" creationId="{25C8D2C1-DA83-420D-9635-D52CE066B5DA}"/>
          </ac:spMkLst>
        </pc:spChg>
        <pc:spChg chg="add del">
          <ac:chgData name="Kevin Rich" userId="S::krich@seaford.org::d951d836-8786-4f61-b715-85d9972fdf13" providerId="AD" clId="Web-{42C26AC2-0574-250C-F701-F642AA1381E0}" dt="2021-10-31T13:42:29.112" v="242"/>
          <ac:spMkLst>
            <pc:docMk/>
            <pc:sldMk cId="4166125320" sldId="258"/>
            <ac:spMk id="39" creationId="{2D3DCA99-84AF-487A-BF72-91C5FA6B0B70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40" creationId="{434F74C9-6A0B-409E-AD1C-45B58BE91BB8}"/>
          </ac:spMkLst>
        </pc:spChg>
        <pc:spChg chg="add del">
          <ac:chgData name="Kevin Rich" userId="S::krich@seaford.org::d951d836-8786-4f61-b715-85d9972fdf13" providerId="AD" clId="Web-{42C26AC2-0574-250C-F701-F642AA1381E0}" dt="2021-10-31T13:48:41.889" v="287"/>
          <ac:spMkLst>
            <pc:docMk/>
            <pc:sldMk cId="4166125320" sldId="258"/>
            <ac:spMk id="42" creationId="{90AA6468-80AC-4DDF-9CFB-C7A9507E203F}"/>
          </ac:spMkLst>
        </pc:spChg>
        <pc:picChg chg="add del mod modCrop">
          <ac:chgData name="Kevin Rich" userId="S::krich@seaford.org::d951d836-8786-4f61-b715-85d9972fdf13" providerId="AD" clId="Web-{42C26AC2-0574-250C-F701-F642AA1381E0}" dt="2021-10-31T13:41:12.876" v="234"/>
          <ac:picMkLst>
            <pc:docMk/>
            <pc:sldMk cId="4166125320" sldId="258"/>
            <ac:picMk id="6" creationId="{3CDE0E46-90A2-4C68-B0B9-9656C96FD928}"/>
          </ac:picMkLst>
        </pc:picChg>
        <pc:picChg chg="add del mod ord modCrop">
          <ac:chgData name="Kevin Rich" userId="S::krich@seaford.org::d951d836-8786-4f61-b715-85d9972fdf13" providerId="AD" clId="Web-{42C26AC2-0574-250C-F701-F642AA1381E0}" dt="2021-10-31T13:43:15.131" v="259"/>
          <ac:picMkLst>
            <pc:docMk/>
            <pc:sldMk cId="4166125320" sldId="258"/>
            <ac:picMk id="7" creationId="{28D0A52A-0667-43E9-A08C-737DF836B61E}"/>
          </ac:picMkLst>
        </pc:picChg>
        <pc:picChg chg="add mod ord modCrop">
          <ac:chgData name="Kevin Rich" userId="S::krich@seaford.org::d951d836-8786-4f61-b715-85d9972fdf13" providerId="AD" clId="Web-{42C26AC2-0574-250C-F701-F642AA1381E0}" dt="2021-10-31T13:48:41.889" v="287"/>
          <ac:picMkLst>
            <pc:docMk/>
            <pc:sldMk cId="4166125320" sldId="258"/>
            <ac:picMk id="8" creationId="{70D39A67-9242-4682-A4F9-0932B01CE833}"/>
          </ac:picMkLst>
        </pc:picChg>
        <pc:cxnChg chg="add del">
          <ac:chgData name="Kevin Rich" userId="S::krich@seaford.org::d951d836-8786-4f61-b715-85d9972fdf13" providerId="AD" clId="Web-{42C26AC2-0574-250C-F701-F642AA1381E0}" dt="2021-10-31T13:42:34.941" v="249"/>
          <ac:cxnSpMkLst>
            <pc:docMk/>
            <pc:sldMk cId="4166125320" sldId="258"/>
            <ac:cxnSpMk id="16" creationId="{7E1D4427-852B-4B37-8E76-0E9F1810BA2A}"/>
          </ac:cxnSpMkLst>
        </pc:cxnChg>
        <pc:cxnChg chg="add del">
          <ac:chgData name="Kevin Rich" userId="S::krich@seaford.org::d951d836-8786-4f61-b715-85d9972fdf13" providerId="AD" clId="Web-{42C26AC2-0574-250C-F701-F642AA1381E0}" dt="2021-10-31T13:48:41.889" v="287"/>
          <ac:cxnSpMkLst>
            <pc:docMk/>
            <pc:sldMk cId="4166125320" sldId="258"/>
            <ac:cxnSpMk id="17" creationId="{7E1D4427-852B-4B37-8E76-0E9F1810BA2A}"/>
          </ac:cxnSpMkLst>
        </pc:cxnChg>
        <pc:cxnChg chg="add del">
          <ac:chgData name="Kevin Rich" userId="S::krich@seaford.org::d951d836-8786-4f61-b715-85d9972fdf13" providerId="AD" clId="Web-{42C26AC2-0574-250C-F701-F642AA1381E0}" dt="2021-10-31T13:42:32.534" v="244"/>
          <ac:cxnSpMkLst>
            <pc:docMk/>
            <pc:sldMk cId="4166125320" sldId="258"/>
            <ac:cxnSpMk id="26" creationId="{7E1D4427-852B-4B37-8E76-0E9F1810BA2A}"/>
          </ac:cxnSpMkLst>
        </pc:cxnChg>
        <pc:cxnChg chg="add del">
          <ac:chgData name="Kevin Rich" userId="S::krich@seaford.org::d951d836-8786-4f61-b715-85d9972fdf13" providerId="AD" clId="Web-{42C26AC2-0574-250C-F701-F642AA1381E0}" dt="2021-10-31T13:42:32.534" v="244"/>
          <ac:cxnSpMkLst>
            <pc:docMk/>
            <pc:sldMk cId="4166125320" sldId="258"/>
            <ac:cxnSpMk id="30" creationId="{5C6A2BAE-B461-4B55-8E1F-0722ABDD1393}"/>
          </ac:cxnSpMkLst>
        </pc:cxnChg>
        <pc:cxnChg chg="add del">
          <ac:chgData name="Kevin Rich" userId="S::krich@seaford.org::d951d836-8786-4f61-b715-85d9972fdf13" providerId="AD" clId="Web-{42C26AC2-0574-250C-F701-F642AA1381E0}" dt="2021-10-31T13:42:29.112" v="242"/>
          <ac:cxnSpMkLst>
            <pc:docMk/>
            <pc:sldMk cId="4166125320" sldId="258"/>
            <ac:cxnSpMk id="31" creationId="{7E1D4427-852B-4B37-8E76-0E9F1810BA2A}"/>
          </ac:cxnSpMkLst>
        </pc:cxnChg>
        <pc:cxnChg chg="add del">
          <ac:chgData name="Kevin Rich" userId="S::krich@seaford.org::d951d836-8786-4f61-b715-85d9972fdf13" providerId="AD" clId="Web-{42C26AC2-0574-250C-F701-F642AA1381E0}" dt="2021-10-31T13:42:29.112" v="242"/>
          <ac:cxnSpMkLst>
            <pc:docMk/>
            <pc:sldMk cId="4166125320" sldId="258"/>
            <ac:cxnSpMk id="35" creationId="{6B5B1DD8-6224-4137-8621-32982B00F9FC}"/>
          </ac:cxnSpMkLst>
        </pc:cxnChg>
        <pc:cxnChg chg="add del">
          <ac:chgData name="Kevin Rich" userId="S::krich@seaford.org::d951d836-8786-4f61-b715-85d9972fdf13" providerId="AD" clId="Web-{42C26AC2-0574-250C-F701-F642AA1381E0}" dt="2021-10-31T13:48:41.889" v="287"/>
          <ac:cxnSpMkLst>
            <pc:docMk/>
            <pc:sldMk cId="4166125320" sldId="258"/>
            <ac:cxnSpMk id="41" creationId="{F5486A9D-1265-4B57-91E6-68E666B978BC}"/>
          </ac:cxnSpMkLst>
        </pc:cxnChg>
      </pc:sldChg>
      <pc:sldChg chg="addSp delSp modSp mod setBg addAnim modAnim">
        <pc:chgData name="Kevin Rich" userId="S::krich@seaford.org::d951d836-8786-4f61-b715-85d9972fdf13" providerId="AD" clId="Web-{42C26AC2-0574-250C-F701-F642AA1381E0}" dt="2021-10-31T14:07:50.498" v="453"/>
        <pc:sldMkLst>
          <pc:docMk/>
          <pc:sldMk cId="1571088816" sldId="259"/>
        </pc:sldMkLst>
        <pc:spChg chg="mod">
          <ac:chgData name="Kevin Rich" userId="S::krich@seaford.org::d951d836-8786-4f61-b715-85d9972fdf13" providerId="AD" clId="Web-{42C26AC2-0574-250C-F701-F642AA1381E0}" dt="2021-10-31T13:52:23.989" v="315" actId="20577"/>
          <ac:spMkLst>
            <pc:docMk/>
            <pc:sldMk cId="1571088816" sldId="259"/>
            <ac:spMk id="2" creationId="{2D78C420-7DED-4781-A2D6-449912CCFA6F}"/>
          </ac:spMkLst>
        </pc:spChg>
        <pc:spChg chg="del mod">
          <ac:chgData name="Kevin Rich" userId="S::krich@seaford.org::d951d836-8786-4f61-b715-85d9972fdf13" providerId="AD" clId="Web-{42C26AC2-0574-250C-F701-F642AA1381E0}" dt="2021-10-31T13:51:58.566" v="306"/>
          <ac:spMkLst>
            <pc:docMk/>
            <pc:sldMk cId="1571088816" sldId="259"/>
            <ac:spMk id="3" creationId="{79123C03-9411-42AF-98F6-A4A5FE88BC60}"/>
          </ac:spMkLst>
        </pc:spChg>
        <pc:spChg chg="add">
          <ac:chgData name="Kevin Rich" userId="S::krich@seaford.org::d951d836-8786-4f61-b715-85d9972fdf13" providerId="AD" clId="Web-{42C26AC2-0574-250C-F701-F642AA1381E0}" dt="2021-10-31T13:51:51.379" v="304"/>
          <ac:spMkLst>
            <pc:docMk/>
            <pc:sldMk cId="1571088816" sldId="259"/>
            <ac:spMk id="10" creationId="{44CC594A-A820-450F-B363-C19201FCFEC6}"/>
          </ac:spMkLst>
        </pc:spChg>
        <pc:spChg chg="add">
          <ac:chgData name="Kevin Rich" userId="S::krich@seaford.org::d951d836-8786-4f61-b715-85d9972fdf13" providerId="AD" clId="Web-{42C26AC2-0574-250C-F701-F642AA1381E0}" dt="2021-10-31T13:51:51.379" v="304"/>
          <ac:spMkLst>
            <pc:docMk/>
            <pc:sldMk cId="1571088816" sldId="259"/>
            <ac:spMk id="12" creationId="{59FAB3DA-E9ED-4574-ABCC-378BC0FF1BBC}"/>
          </ac:spMkLst>
        </pc:spChg>
        <pc:spChg chg="add">
          <ac:chgData name="Kevin Rich" userId="S::krich@seaford.org::d951d836-8786-4f61-b715-85d9972fdf13" providerId="AD" clId="Web-{42C26AC2-0574-250C-F701-F642AA1381E0}" dt="2021-10-31T13:51:51.379" v="304"/>
          <ac:spMkLst>
            <pc:docMk/>
            <pc:sldMk cId="1571088816" sldId="259"/>
            <ac:spMk id="14" creationId="{53B8D6B0-55D6-48DC-86D8-FD95D5F118AB}"/>
          </ac:spMkLst>
        </pc:spChg>
        <pc:picChg chg="add mod">
          <ac:chgData name="Kevin Rich" userId="S::krich@seaford.org::d951d836-8786-4f61-b715-85d9972fdf13" providerId="AD" clId="Web-{42C26AC2-0574-250C-F701-F642AA1381E0}" dt="2021-10-31T13:52:34.677" v="318" actId="14100"/>
          <ac:picMkLst>
            <pc:docMk/>
            <pc:sldMk cId="1571088816" sldId="259"/>
            <ac:picMk id="5" creationId="{A43D5811-FE58-46D5-B444-3F45B2F5F0BF}"/>
          </ac:picMkLst>
        </pc:picChg>
      </pc:sldChg>
      <pc:sldChg chg="addSp modSp addAnim modAnim">
        <pc:chgData name="Kevin Rich" userId="S::krich@seaford.org::d951d836-8786-4f61-b715-85d9972fdf13" providerId="AD" clId="Web-{42C26AC2-0574-250C-F701-F642AA1381E0}" dt="2021-10-31T13:50:57.565" v="299" actId="1076"/>
        <pc:sldMkLst>
          <pc:docMk/>
          <pc:sldMk cId="4267549589" sldId="260"/>
        </pc:sldMkLst>
        <pc:spChg chg="add mod">
          <ac:chgData name="Kevin Rich" userId="S::krich@seaford.org::d951d836-8786-4f61-b715-85d9972fdf13" providerId="AD" clId="Web-{42C26AC2-0574-250C-F701-F642AA1381E0}" dt="2021-10-31T13:50:57.565" v="299" actId="1076"/>
          <ac:spMkLst>
            <pc:docMk/>
            <pc:sldMk cId="4267549589" sldId="260"/>
            <ac:spMk id="4" creationId="{D3C60EAF-77BE-45FB-8EC1-3D59B4AB0602}"/>
          </ac:spMkLst>
        </pc:spChg>
        <pc:picChg chg="mod">
          <ac:chgData name="Kevin Rich" userId="S::krich@seaford.org::d951d836-8786-4f61-b715-85d9972fdf13" providerId="AD" clId="Web-{42C26AC2-0574-250C-F701-F642AA1381E0}" dt="2021-10-31T13:23:14.769" v="171" actId="14100"/>
          <ac:picMkLst>
            <pc:docMk/>
            <pc:sldMk cId="4267549589" sldId="260"/>
            <ac:picMk id="1028" creationId="{A3F865CF-D596-4ACD-B4DF-57E8E3114150}"/>
          </ac:picMkLst>
        </pc:picChg>
      </pc:sldChg>
      <pc:sldChg chg="addSp delSp modSp mod setBg addAnim modAnim">
        <pc:chgData name="Kevin Rich" userId="S::krich@seaford.org::d951d836-8786-4f61-b715-85d9972fdf13" providerId="AD" clId="Web-{42C26AC2-0574-250C-F701-F642AA1381E0}" dt="2021-10-31T14:10:46.534" v="524" actId="20577"/>
        <pc:sldMkLst>
          <pc:docMk/>
          <pc:sldMk cId="1334967119" sldId="261"/>
        </pc:sldMkLst>
        <pc:spChg chg="mod">
          <ac:chgData name="Kevin Rich" userId="S::krich@seaford.org::d951d836-8786-4f61-b715-85d9972fdf13" providerId="AD" clId="Web-{42C26AC2-0574-250C-F701-F642AA1381E0}" dt="2021-10-31T14:04:15.587" v="399" actId="20577"/>
          <ac:spMkLst>
            <pc:docMk/>
            <pc:sldMk cId="1334967119" sldId="261"/>
            <ac:spMk id="2" creationId="{2D78C420-7DED-4781-A2D6-449912CCFA6F}"/>
          </ac:spMkLst>
        </pc:spChg>
        <pc:spChg chg="del">
          <ac:chgData name="Kevin Rich" userId="S::krich@seaford.org::d951d836-8786-4f61-b715-85d9972fdf13" providerId="AD" clId="Web-{42C26AC2-0574-250C-F701-F642AA1381E0}" dt="2021-10-31T13:56:38.996" v="327"/>
          <ac:spMkLst>
            <pc:docMk/>
            <pc:sldMk cId="1334967119" sldId="261"/>
            <ac:spMk id="3" creationId="{79123C03-9411-42AF-98F6-A4A5FE88BC60}"/>
          </ac:spMkLst>
        </pc:spChg>
        <pc:spChg chg="add mod">
          <ac:chgData name="Kevin Rich" userId="S::krich@seaford.org::d951d836-8786-4f61-b715-85d9972fdf13" providerId="AD" clId="Web-{42C26AC2-0574-250C-F701-F642AA1381E0}" dt="2021-10-31T14:10:46.534" v="524" actId="20577"/>
          <ac:spMkLst>
            <pc:docMk/>
            <pc:sldMk cId="1334967119" sldId="261"/>
            <ac:spMk id="4" creationId="{EF6ADABA-BB48-416F-83AD-AE570A025DD4}"/>
          </ac:spMkLst>
        </pc:spChg>
        <pc:spChg chg="add mod">
          <ac:chgData name="Kevin Rich" userId="S::krich@seaford.org::d951d836-8786-4f61-b715-85d9972fdf13" providerId="AD" clId="Web-{42C26AC2-0574-250C-F701-F642AA1381E0}" dt="2021-10-31T14:10:24.471" v="520" actId="20577"/>
          <ac:spMkLst>
            <pc:docMk/>
            <pc:sldMk cId="1334967119" sldId="261"/>
            <ac:spMk id="6" creationId="{D202FEA1-C12A-4F28-806C-2D0AED1BE3A1}"/>
          </ac:spMkLst>
        </pc:spChg>
        <pc:spChg chg="add del">
          <ac:chgData name="Kevin Rich" userId="S::krich@seaford.org::d951d836-8786-4f61-b715-85d9972fdf13" providerId="AD" clId="Web-{42C26AC2-0574-250C-F701-F642AA1381E0}" dt="2021-10-31T13:57:01.653" v="334"/>
          <ac:spMkLst>
            <pc:docMk/>
            <pc:sldMk cId="1334967119" sldId="261"/>
            <ac:spMk id="9" creationId="{25C8D2C1-DA83-420D-9635-D52CE066B5DA}"/>
          </ac:spMkLst>
        </pc:spChg>
        <pc:spChg chg="add del">
          <ac:chgData name="Kevin Rich" userId="S::krich@seaford.org::d951d836-8786-4f61-b715-85d9972fdf13" providerId="AD" clId="Web-{42C26AC2-0574-250C-F701-F642AA1381E0}" dt="2021-10-31T13:57:01.653" v="334"/>
          <ac:spMkLst>
            <pc:docMk/>
            <pc:sldMk cId="1334967119" sldId="261"/>
            <ac:spMk id="11" creationId="{434F74C9-6A0B-409E-AD1C-45B58BE91BB8}"/>
          </ac:spMkLst>
        </pc:spChg>
        <pc:spChg chg="add del">
          <ac:chgData name="Kevin Rich" userId="S::krich@seaford.org::d951d836-8786-4f61-b715-85d9972fdf13" providerId="AD" clId="Web-{42C26AC2-0574-250C-F701-F642AA1381E0}" dt="2021-10-31T13:57:01.653" v="334"/>
          <ac:spMkLst>
            <pc:docMk/>
            <pc:sldMk cId="1334967119" sldId="261"/>
            <ac:spMk id="15" creationId="{90AA6468-80AC-4DDF-9CFB-C7A9507E203F}"/>
          </ac:spMkLst>
        </pc:spChg>
        <pc:spChg chg="add del">
          <ac:chgData name="Kevin Rich" userId="S::krich@seaford.org::d951d836-8786-4f61-b715-85d9972fdf13" providerId="AD" clId="Web-{42C26AC2-0574-250C-F701-F642AA1381E0}" dt="2021-10-31T13:57:01.653" v="334"/>
          <ac:spMkLst>
            <pc:docMk/>
            <pc:sldMk cId="1334967119" sldId="261"/>
            <ac:spMk id="17" creationId="{4AB900CC-5074-4746-A1A4-AF640455BD43}"/>
          </ac:spMkLst>
        </pc:spChg>
        <pc:spChg chg="add del">
          <ac:chgData name="Kevin Rich" userId="S::krich@seaford.org::d951d836-8786-4f61-b715-85d9972fdf13" providerId="AD" clId="Web-{42C26AC2-0574-250C-F701-F642AA1381E0}" dt="2021-10-31T13:58:20.967" v="354"/>
          <ac:spMkLst>
            <pc:docMk/>
            <pc:sldMk cId="1334967119" sldId="261"/>
            <ac:spMk id="22" creationId="{44CC594A-A820-450F-B363-C19201FCFEC6}"/>
          </ac:spMkLst>
        </pc:spChg>
        <pc:spChg chg="add del">
          <ac:chgData name="Kevin Rich" userId="S::krich@seaford.org::d951d836-8786-4f61-b715-85d9972fdf13" providerId="AD" clId="Web-{42C26AC2-0574-250C-F701-F642AA1381E0}" dt="2021-10-31T13:58:20.967" v="354"/>
          <ac:spMkLst>
            <pc:docMk/>
            <pc:sldMk cId="1334967119" sldId="261"/>
            <ac:spMk id="24" creationId="{59FAB3DA-E9ED-4574-ABCC-378BC0FF1BBC}"/>
          </ac:spMkLst>
        </pc:spChg>
        <pc:spChg chg="add del">
          <ac:chgData name="Kevin Rich" userId="S::krich@seaford.org::d951d836-8786-4f61-b715-85d9972fdf13" providerId="AD" clId="Web-{42C26AC2-0574-250C-F701-F642AA1381E0}" dt="2021-10-31T13:58:20.967" v="354"/>
          <ac:spMkLst>
            <pc:docMk/>
            <pc:sldMk cId="1334967119" sldId="261"/>
            <ac:spMk id="26" creationId="{53B8D6B0-55D6-48DC-86D8-FD95D5F118AB}"/>
          </ac:spMkLst>
        </pc:spChg>
        <pc:spChg chg="add del">
          <ac:chgData name="Kevin Rich" userId="S::krich@seaford.org::d951d836-8786-4f61-b715-85d9972fdf13" providerId="AD" clId="Web-{42C26AC2-0574-250C-F701-F642AA1381E0}" dt="2021-10-31T13:58:13.154" v="350"/>
          <ac:spMkLst>
            <pc:docMk/>
            <pc:sldMk cId="1334967119" sldId="261"/>
            <ac:spMk id="28" creationId="{44CC594A-A820-450F-B363-C19201FCFEC6}"/>
          </ac:spMkLst>
        </pc:spChg>
        <pc:spChg chg="add del">
          <ac:chgData name="Kevin Rich" userId="S::krich@seaford.org::d951d836-8786-4f61-b715-85d9972fdf13" providerId="AD" clId="Web-{42C26AC2-0574-250C-F701-F642AA1381E0}" dt="2021-10-31T13:58:13.154" v="350"/>
          <ac:spMkLst>
            <pc:docMk/>
            <pc:sldMk cId="1334967119" sldId="261"/>
            <ac:spMk id="29" creationId="{59FAB3DA-E9ED-4574-ABCC-378BC0FF1BBC}"/>
          </ac:spMkLst>
        </pc:spChg>
        <pc:spChg chg="add del">
          <ac:chgData name="Kevin Rich" userId="S::krich@seaford.org::d951d836-8786-4f61-b715-85d9972fdf13" providerId="AD" clId="Web-{42C26AC2-0574-250C-F701-F642AA1381E0}" dt="2021-10-31T13:58:13.154" v="350"/>
          <ac:spMkLst>
            <pc:docMk/>
            <pc:sldMk cId="1334967119" sldId="261"/>
            <ac:spMk id="30" creationId="{53B8D6B0-55D6-48DC-86D8-FD95D5F118AB}"/>
          </ac:spMkLst>
        </pc:spChg>
        <pc:spChg chg="add del">
          <ac:chgData name="Kevin Rich" userId="S::krich@seaford.org::d951d836-8786-4f61-b715-85d9972fdf13" providerId="AD" clId="Web-{42C26AC2-0574-250C-F701-F642AA1381E0}" dt="2021-10-31T13:58:11.717" v="348"/>
          <ac:spMkLst>
            <pc:docMk/>
            <pc:sldMk cId="1334967119" sldId="261"/>
            <ac:spMk id="31" creationId="{990D0034-F768-41E7-85D4-F38C4DE85770}"/>
          </ac:spMkLst>
        </pc:spChg>
        <pc:spChg chg="add del">
          <ac:chgData name="Kevin Rich" userId="S::krich@seaford.org::d951d836-8786-4f61-b715-85d9972fdf13" providerId="AD" clId="Web-{42C26AC2-0574-250C-F701-F642AA1381E0}" dt="2021-10-31T13:58:14.842" v="352"/>
          <ac:spMkLst>
            <pc:docMk/>
            <pc:sldMk cId="1334967119" sldId="261"/>
            <ac:spMk id="32" creationId="{990D0034-F768-41E7-85D4-F38C4DE85770}"/>
          </ac:spMkLst>
        </pc:spChg>
        <pc:spChg chg="add del">
          <ac:chgData name="Kevin Rich" userId="S::krich@seaford.org::d951d836-8786-4f61-b715-85d9972fdf13" providerId="AD" clId="Web-{42C26AC2-0574-250C-F701-F642AA1381E0}" dt="2021-10-31T13:58:11.717" v="348"/>
          <ac:spMkLst>
            <pc:docMk/>
            <pc:sldMk cId="1334967119" sldId="261"/>
            <ac:spMk id="33" creationId="{C4F7E42D-8B5A-4FC8-81CD-9E60171F7FA8}"/>
          </ac:spMkLst>
        </pc:spChg>
        <pc:spChg chg="add del">
          <ac:chgData name="Kevin Rich" userId="S::krich@seaford.org::d951d836-8786-4f61-b715-85d9972fdf13" providerId="AD" clId="Web-{42C26AC2-0574-250C-F701-F642AA1381E0}" dt="2021-10-31T13:58:14.842" v="352"/>
          <ac:spMkLst>
            <pc:docMk/>
            <pc:sldMk cId="1334967119" sldId="261"/>
            <ac:spMk id="34" creationId="{C4F7E42D-8B5A-4FC8-81CD-9E60171F7FA8}"/>
          </ac:spMkLst>
        </pc:spChg>
        <pc:spChg chg="add del">
          <ac:chgData name="Kevin Rich" userId="S::krich@seaford.org::d951d836-8786-4f61-b715-85d9972fdf13" providerId="AD" clId="Web-{42C26AC2-0574-250C-F701-F642AA1381E0}" dt="2021-10-31T13:58:11.717" v="348"/>
          <ac:spMkLst>
            <pc:docMk/>
            <pc:sldMk cId="1334967119" sldId="261"/>
            <ac:spMk id="35" creationId="{8C04651D-B9F4-4935-A02D-364153FBDF54}"/>
          </ac:spMkLst>
        </pc:spChg>
        <pc:spChg chg="add del">
          <ac:chgData name="Kevin Rich" userId="S::krich@seaford.org::d951d836-8786-4f61-b715-85d9972fdf13" providerId="AD" clId="Web-{42C26AC2-0574-250C-F701-F642AA1381E0}" dt="2021-10-31T13:58:14.842" v="352"/>
          <ac:spMkLst>
            <pc:docMk/>
            <pc:sldMk cId="1334967119" sldId="261"/>
            <ac:spMk id="36" creationId="{8C04651D-B9F4-4935-A02D-364153FBDF54}"/>
          </ac:spMkLst>
        </pc:spChg>
        <pc:spChg chg="add">
          <ac:chgData name="Kevin Rich" userId="S::krich@seaford.org::d951d836-8786-4f61-b715-85d9972fdf13" providerId="AD" clId="Web-{42C26AC2-0574-250C-F701-F642AA1381E0}" dt="2021-10-31T13:58:20.967" v="354"/>
          <ac:spMkLst>
            <pc:docMk/>
            <pc:sldMk cId="1334967119" sldId="261"/>
            <ac:spMk id="37" creationId="{990D0034-F768-41E7-85D4-F38C4DE85770}"/>
          </ac:spMkLst>
        </pc:spChg>
        <pc:spChg chg="add">
          <ac:chgData name="Kevin Rich" userId="S::krich@seaford.org::d951d836-8786-4f61-b715-85d9972fdf13" providerId="AD" clId="Web-{42C26AC2-0574-250C-F701-F642AA1381E0}" dt="2021-10-31T13:58:20.967" v="354"/>
          <ac:spMkLst>
            <pc:docMk/>
            <pc:sldMk cId="1334967119" sldId="261"/>
            <ac:spMk id="38" creationId="{C4F7E42D-8B5A-4FC8-81CD-9E60171F7FA8}"/>
          </ac:spMkLst>
        </pc:spChg>
        <pc:spChg chg="add">
          <ac:chgData name="Kevin Rich" userId="S::krich@seaford.org::d951d836-8786-4f61-b715-85d9972fdf13" providerId="AD" clId="Web-{42C26AC2-0574-250C-F701-F642AA1381E0}" dt="2021-10-31T13:58:20.967" v="354"/>
          <ac:spMkLst>
            <pc:docMk/>
            <pc:sldMk cId="1334967119" sldId="261"/>
            <ac:spMk id="39" creationId="{8C04651D-B9F4-4935-A02D-364153FBDF54}"/>
          </ac:spMkLst>
        </pc:spChg>
        <pc:picChg chg="add mod ord">
          <ac:chgData name="Kevin Rich" userId="S::krich@seaford.org::d951d836-8786-4f61-b715-85d9972fdf13" providerId="AD" clId="Web-{42C26AC2-0574-250C-F701-F642AA1381E0}" dt="2021-10-31T13:58:20.967" v="354"/>
          <ac:picMkLst>
            <pc:docMk/>
            <pc:sldMk cId="1334967119" sldId="261"/>
            <ac:picMk id="5" creationId="{1925C0B8-C059-420A-A192-0163AC5685F5}"/>
          </ac:picMkLst>
        </pc:picChg>
        <pc:cxnChg chg="add del">
          <ac:chgData name="Kevin Rich" userId="S::krich@seaford.org::d951d836-8786-4f61-b715-85d9972fdf13" providerId="AD" clId="Web-{42C26AC2-0574-250C-F701-F642AA1381E0}" dt="2021-10-31T13:57:01.653" v="334"/>
          <ac:cxnSpMkLst>
            <pc:docMk/>
            <pc:sldMk cId="1334967119" sldId="261"/>
            <ac:cxnSpMk id="13" creationId="{F5486A9D-1265-4B57-91E6-68E666B978BC}"/>
          </ac:cxnSpMkLst>
        </pc:cxnChg>
      </pc:sldChg>
      <pc:sldChg chg="addSp delSp modSp mod setBg addAnim modAnim setClrOvrMap">
        <pc:chgData name="Kevin Rich" userId="S::krich@seaford.org::d951d836-8786-4f61-b715-85d9972fdf13" providerId="AD" clId="Web-{42C26AC2-0574-250C-F701-F642AA1381E0}" dt="2021-10-31T14:13:59.055" v="587"/>
        <pc:sldMkLst>
          <pc:docMk/>
          <pc:sldMk cId="2986973181" sldId="262"/>
        </pc:sldMkLst>
        <pc:spChg chg="mod">
          <ac:chgData name="Kevin Rich" userId="S::krich@seaford.org::d951d836-8786-4f61-b715-85d9972fdf13" providerId="AD" clId="Web-{42C26AC2-0574-250C-F701-F642AA1381E0}" dt="2021-10-31T14:13:48.664" v="583"/>
          <ac:spMkLst>
            <pc:docMk/>
            <pc:sldMk cId="2986973181" sldId="262"/>
            <ac:spMk id="2" creationId="{2D78C420-7DED-4781-A2D6-449912CCFA6F}"/>
          </ac:spMkLst>
        </pc:spChg>
        <pc:spChg chg="add del mod">
          <ac:chgData name="Kevin Rich" userId="S::krich@seaford.org::d951d836-8786-4f61-b715-85d9972fdf13" providerId="AD" clId="Web-{42C26AC2-0574-250C-F701-F642AA1381E0}" dt="2021-10-31T14:13:03.194" v="577"/>
          <ac:spMkLst>
            <pc:docMk/>
            <pc:sldMk cId="2986973181" sldId="262"/>
            <ac:spMk id="3" creationId="{79123C03-9411-42AF-98F6-A4A5FE88BC60}"/>
          </ac:spMkLst>
        </pc:spChg>
        <pc:spChg chg="add del">
          <ac:chgData name="Kevin Rich" userId="S::krich@seaford.org::d951d836-8786-4f61-b715-85d9972fdf13" providerId="AD" clId="Web-{42C26AC2-0574-250C-F701-F642AA1381E0}" dt="2021-10-31T14:13:03.194" v="577"/>
          <ac:spMkLst>
            <pc:docMk/>
            <pc:sldMk cId="2986973181" sldId="262"/>
            <ac:spMk id="6" creationId="{3741B58E-3B65-4A01-A276-975AB2CF8A08}"/>
          </ac:spMkLst>
        </pc:spChg>
        <pc:spChg chg="add del">
          <ac:chgData name="Kevin Rich" userId="S::krich@seaford.org::d951d836-8786-4f61-b715-85d9972fdf13" providerId="AD" clId="Web-{42C26AC2-0574-250C-F701-F642AA1381E0}" dt="2021-10-31T14:13:03.194" v="577"/>
          <ac:spMkLst>
            <pc:docMk/>
            <pc:sldMk cId="2986973181" sldId="262"/>
            <ac:spMk id="7" creationId="{7AAC67C3-831B-4AB1-A259-DFB839CAFAFC}"/>
          </ac:spMkLst>
        </pc:spChg>
        <pc:spChg chg="add del">
          <ac:chgData name="Kevin Rich" userId="S::krich@seaford.org::d951d836-8786-4f61-b715-85d9972fdf13" providerId="AD" clId="Web-{42C26AC2-0574-250C-F701-F642AA1381E0}" dt="2021-10-31T14:12:32.162" v="564"/>
          <ac:spMkLst>
            <pc:docMk/>
            <pc:sldMk cId="2986973181" sldId="262"/>
            <ac:spMk id="8" creationId="{3741B58E-3B65-4A01-A276-975AB2CF8A08}"/>
          </ac:spMkLst>
        </pc:spChg>
        <pc:spChg chg="add del">
          <ac:chgData name="Kevin Rich" userId="S::krich@seaford.org::d951d836-8786-4f61-b715-85d9972fdf13" providerId="AD" clId="Web-{42C26AC2-0574-250C-F701-F642AA1381E0}" dt="2021-10-31T14:12:34.053" v="566"/>
          <ac:spMkLst>
            <pc:docMk/>
            <pc:sldMk cId="2986973181" sldId="262"/>
            <ac:spMk id="9" creationId="{25C8D2C1-DA83-420D-9635-D52CE066B5DA}"/>
          </ac:spMkLst>
        </pc:spChg>
        <pc:spChg chg="add del">
          <ac:chgData name="Kevin Rich" userId="S::krich@seaford.org::d951d836-8786-4f61-b715-85d9972fdf13" providerId="AD" clId="Web-{42C26AC2-0574-250C-F701-F642AA1381E0}" dt="2021-10-31T14:12:32.162" v="564"/>
          <ac:spMkLst>
            <pc:docMk/>
            <pc:sldMk cId="2986973181" sldId="262"/>
            <ac:spMk id="10" creationId="{7AAC67C3-831B-4AB1-A259-DFB839CAFAFC}"/>
          </ac:spMkLst>
        </pc:spChg>
        <pc:spChg chg="add del">
          <ac:chgData name="Kevin Rich" userId="S::krich@seaford.org::d951d836-8786-4f61-b715-85d9972fdf13" providerId="AD" clId="Web-{42C26AC2-0574-250C-F701-F642AA1381E0}" dt="2021-10-31T14:12:34.053" v="566"/>
          <ac:spMkLst>
            <pc:docMk/>
            <pc:sldMk cId="2986973181" sldId="262"/>
            <ac:spMk id="11" creationId="{434F74C9-6A0B-409E-AD1C-45B58BE91BB8}"/>
          </ac:spMkLst>
        </pc:spChg>
        <pc:spChg chg="add del">
          <ac:chgData name="Kevin Rich" userId="S::krich@seaford.org::d951d836-8786-4f61-b715-85d9972fdf13" providerId="AD" clId="Web-{42C26AC2-0574-250C-F701-F642AA1381E0}" dt="2021-10-31T14:12:32.162" v="564"/>
          <ac:spMkLst>
            <pc:docMk/>
            <pc:sldMk cId="2986973181" sldId="262"/>
            <ac:spMk id="12" creationId="{054B3F04-9EAC-45C0-B3CE-0387EEA10A0C}"/>
          </ac:spMkLst>
        </pc:spChg>
        <pc:spChg chg="add del">
          <ac:chgData name="Kevin Rich" userId="S::krich@seaford.org::d951d836-8786-4f61-b715-85d9972fdf13" providerId="AD" clId="Web-{42C26AC2-0574-250C-F701-F642AA1381E0}" dt="2021-10-31T14:13:03.194" v="577"/>
          <ac:spMkLst>
            <pc:docMk/>
            <pc:sldMk cId="2986973181" sldId="262"/>
            <ac:spMk id="14" creationId="{054B3F04-9EAC-45C0-B3CE-0387EEA10A0C}"/>
          </ac:spMkLst>
        </pc:spChg>
        <pc:spChg chg="add del">
          <ac:chgData name="Kevin Rich" userId="S::krich@seaford.org::d951d836-8786-4f61-b715-85d9972fdf13" providerId="AD" clId="Web-{42C26AC2-0574-250C-F701-F642AA1381E0}" dt="2021-10-31T14:12:34.053" v="566"/>
          <ac:spMkLst>
            <pc:docMk/>
            <pc:sldMk cId="2986973181" sldId="262"/>
            <ac:spMk id="17" creationId="{B9E780F8-2452-4595-A281-E594BA83DB0D}"/>
          </ac:spMkLst>
        </pc:spChg>
        <pc:spChg chg="add del">
          <ac:chgData name="Kevin Rich" userId="S::krich@seaford.org::d951d836-8786-4f61-b715-85d9972fdf13" providerId="AD" clId="Web-{42C26AC2-0574-250C-F701-F642AA1381E0}" dt="2021-10-31T14:12:34.053" v="566"/>
          <ac:spMkLst>
            <pc:docMk/>
            <pc:sldMk cId="2986973181" sldId="262"/>
            <ac:spMk id="19" creationId="{A917F44A-7774-4C79-BEDC-0CC73C8C0E04}"/>
          </ac:spMkLst>
        </pc:spChg>
        <pc:spChg chg="add del">
          <ac:chgData name="Kevin Rich" userId="S::krich@seaford.org::d951d836-8786-4f61-b715-85d9972fdf13" providerId="AD" clId="Web-{42C26AC2-0574-250C-F701-F642AA1381E0}" dt="2021-10-31T14:13:48.664" v="583"/>
          <ac:spMkLst>
            <pc:docMk/>
            <pc:sldMk cId="2986973181" sldId="262"/>
            <ac:spMk id="20" creationId="{FB5993E2-C02B-4335-ABA5-D8EC465551E3}"/>
          </ac:spMkLst>
        </pc:spChg>
        <pc:spChg chg="add del">
          <ac:chgData name="Kevin Rich" userId="S::krich@seaford.org::d951d836-8786-4f61-b715-85d9972fdf13" providerId="AD" clId="Web-{42C26AC2-0574-250C-F701-F642AA1381E0}" dt="2021-10-31T14:13:48.664" v="583"/>
          <ac:spMkLst>
            <pc:docMk/>
            <pc:sldMk cId="2986973181" sldId="262"/>
            <ac:spMk id="22" creationId="{C0B801A2-5622-4BE8-9AD2-C337A2CD0022}"/>
          </ac:spMkLst>
        </pc:spChg>
        <pc:spChg chg="add del">
          <ac:chgData name="Kevin Rich" userId="S::krich@seaford.org::d951d836-8786-4f61-b715-85d9972fdf13" providerId="AD" clId="Web-{42C26AC2-0574-250C-F701-F642AA1381E0}" dt="2021-10-31T14:13:48.664" v="583"/>
          <ac:spMkLst>
            <pc:docMk/>
            <pc:sldMk cId="2986973181" sldId="262"/>
            <ac:spMk id="24" creationId="{B7AF614F-5BC3-4086-99F5-B87C5847A071}"/>
          </ac:spMkLst>
        </pc:spChg>
        <pc:spChg chg="add">
          <ac:chgData name="Kevin Rich" userId="S::krich@seaford.org::d951d836-8786-4f61-b715-85d9972fdf13" providerId="AD" clId="Web-{42C26AC2-0574-250C-F701-F642AA1381E0}" dt="2021-10-31T14:13:48.664" v="583"/>
          <ac:spMkLst>
            <pc:docMk/>
            <pc:sldMk cId="2986973181" sldId="262"/>
            <ac:spMk id="31" creationId="{154480E5-678B-478F-9170-46502C5FB3E3}"/>
          </ac:spMkLst>
        </pc:spChg>
        <pc:spChg chg="add">
          <ac:chgData name="Kevin Rich" userId="S::krich@seaford.org::d951d836-8786-4f61-b715-85d9972fdf13" providerId="AD" clId="Web-{42C26AC2-0574-250C-F701-F642AA1381E0}" dt="2021-10-31T14:13:48.664" v="583"/>
          <ac:spMkLst>
            <pc:docMk/>
            <pc:sldMk cId="2986973181" sldId="262"/>
            <ac:spMk id="33" creationId="{B598D875-841B-47A7-B4C8-237DBCE2FBC7}"/>
          </ac:spMkLst>
        </pc:spChg>
        <pc:graphicFrameChg chg="add mod modGraphic">
          <ac:chgData name="Kevin Rich" userId="S::krich@seaford.org::d951d836-8786-4f61-b715-85d9972fdf13" providerId="AD" clId="Web-{42C26AC2-0574-250C-F701-F642AA1381E0}" dt="2021-10-31T14:13:48.664" v="583"/>
          <ac:graphicFrameMkLst>
            <pc:docMk/>
            <pc:sldMk cId="2986973181" sldId="262"/>
            <ac:graphicFrameMk id="16" creationId="{E4274768-DD7E-4B96-9D7E-C10E2AEAE9A2}"/>
          </ac:graphicFrameMkLst>
        </pc:graphicFrameChg>
        <pc:picChg chg="add del">
          <ac:chgData name="Kevin Rich" userId="S::krich@seaford.org::d951d836-8786-4f61-b715-85d9972fdf13" providerId="AD" clId="Web-{42C26AC2-0574-250C-F701-F642AA1381E0}" dt="2021-10-31T14:12:34.053" v="566"/>
          <ac:picMkLst>
            <pc:docMk/>
            <pc:sldMk cId="2986973181" sldId="262"/>
            <ac:picMk id="5" creationId="{169D458A-3566-4E08-B635-013B38CDDC65}"/>
          </ac:picMkLst>
        </pc:picChg>
        <pc:cxnChg chg="add del">
          <ac:chgData name="Kevin Rich" userId="S::krich@seaford.org::d951d836-8786-4f61-b715-85d9972fdf13" providerId="AD" clId="Web-{42C26AC2-0574-250C-F701-F642AA1381E0}" dt="2021-10-31T14:12:34.053" v="566"/>
          <ac:cxnSpMkLst>
            <pc:docMk/>
            <pc:sldMk cId="2986973181" sldId="262"/>
            <ac:cxnSpMk id="13" creationId="{F5486A9D-1265-4B57-91E6-68E666B978BC}"/>
          </ac:cxnSpMkLst>
        </pc:cxnChg>
        <pc:cxnChg chg="add del">
          <ac:chgData name="Kevin Rich" userId="S::krich@seaford.org::d951d836-8786-4f61-b715-85d9972fdf13" providerId="AD" clId="Web-{42C26AC2-0574-250C-F701-F642AA1381E0}" dt="2021-10-31T14:12:34.053" v="566"/>
          <ac:cxnSpMkLst>
            <pc:docMk/>
            <pc:sldMk cId="2986973181" sldId="262"/>
            <ac:cxnSpMk id="15" creationId="{E6E50488-8E5E-4E36-9763-092234CAED4A}"/>
          </ac:cxnSpMkLst>
        </pc:cxnChg>
        <pc:cxnChg chg="add">
          <ac:chgData name="Kevin Rich" userId="S::krich@seaford.org::d951d836-8786-4f61-b715-85d9972fdf13" providerId="AD" clId="Web-{42C26AC2-0574-250C-F701-F642AA1381E0}" dt="2021-10-31T14:13:48.664" v="583"/>
          <ac:cxnSpMkLst>
            <pc:docMk/>
            <pc:sldMk cId="2986973181" sldId="262"/>
            <ac:cxnSpMk id="29" creationId="{E9F7CBA9-9D9B-479F-AAB5-BF785971CD85}"/>
          </ac:cxnSpMkLst>
        </pc:cxnChg>
      </pc:sldChg>
      <pc:sldChg chg="addSp delSp modSp add del replId">
        <pc:chgData name="Kevin Rich" userId="S::krich@seaford.org::d951d836-8786-4f61-b715-85d9972fdf13" providerId="AD" clId="Web-{42C26AC2-0574-250C-F701-F642AA1381E0}" dt="2021-10-31T13:53:04.615" v="326"/>
        <pc:sldMkLst>
          <pc:docMk/>
          <pc:sldMk cId="2936996448" sldId="264"/>
        </pc:sldMkLst>
        <pc:spChg chg="mod ord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2" creationId="{5D83E63E-D701-4AE4-B8AD-5B337BF90D11}"/>
          </ac:spMkLst>
        </pc:spChg>
        <pc:spChg chg="add del mod">
          <ac:chgData name="Kevin Rich" userId="S::krich@seaford.org::d951d836-8786-4f61-b715-85d9972fdf13" providerId="AD" clId="Web-{42C26AC2-0574-250C-F701-F642AA1381E0}" dt="2021-10-31T13:51:15.800" v="302"/>
          <ac:spMkLst>
            <pc:docMk/>
            <pc:sldMk cId="2936996448" sldId="264"/>
            <ac:spMk id="4" creationId="{7B3185AE-47AF-42AE-BD01-A7DFBE3886B2}"/>
          </ac:spMkLst>
        </pc:spChg>
        <pc:spChg chg="del">
          <ac:chgData name="Kevin Rich" userId="S::krich@seaford.org::d951d836-8786-4f61-b715-85d9972fdf13" providerId="AD" clId="Web-{42C26AC2-0574-250C-F701-F642AA1381E0}" dt="2021-10-31T13:46:56.012" v="268"/>
          <ac:spMkLst>
            <pc:docMk/>
            <pc:sldMk cId="2936996448" sldId="264"/>
            <ac:spMk id="13" creationId="{4E4490D0-3672-446A-AC12-B4830333BDDD}"/>
          </ac:spMkLst>
        </pc:spChg>
        <pc:spChg chg="del">
          <ac:chgData name="Kevin Rich" userId="S::krich@seaford.org::d951d836-8786-4f61-b715-85d9972fdf13" providerId="AD" clId="Web-{42C26AC2-0574-250C-F701-F642AA1381E0}" dt="2021-10-31T13:46:56.012" v="268"/>
          <ac:spMkLst>
            <pc:docMk/>
            <pc:sldMk cId="2936996448" sldId="264"/>
            <ac:spMk id="15" creationId="{39CB82C2-DF65-4EC1-8280-F201D50F570B}"/>
          </ac:spMkLst>
        </pc:spChg>
        <pc:spChg chg="del">
          <ac:chgData name="Kevin Rich" userId="S::krich@seaford.org::d951d836-8786-4f61-b715-85d9972fdf13" providerId="AD" clId="Web-{42C26AC2-0574-250C-F701-F642AA1381E0}" dt="2021-10-31T13:46:56.012" v="268"/>
          <ac:spMkLst>
            <pc:docMk/>
            <pc:sldMk cId="2936996448" sldId="264"/>
            <ac:spMk id="19" creationId="{5A1B47C8-47A0-4A88-8830-6DEA3B5DE392}"/>
          </ac:spMkLst>
        </pc:spChg>
        <pc:spChg chg="del">
          <ac:chgData name="Kevin Rich" userId="S::krich@seaford.org::d951d836-8786-4f61-b715-85d9972fdf13" providerId="AD" clId="Web-{42C26AC2-0574-250C-F701-F642AA1381E0}" dt="2021-10-31T13:46:56.012" v="268"/>
          <ac:spMkLst>
            <pc:docMk/>
            <pc:sldMk cId="2936996448" sldId="264"/>
            <ac:spMk id="21" creationId="{984BBFDD-E720-4805-A9C8-129FBBF6DD70}"/>
          </ac:spMkLst>
        </pc:spChg>
        <pc:spChg chg="del">
          <ac:chgData name="Kevin Rich" userId="S::krich@seaford.org::d951d836-8786-4f61-b715-85d9972fdf13" providerId="AD" clId="Web-{42C26AC2-0574-250C-F701-F642AA1381E0}" dt="2021-10-31T13:46:56.012" v="268"/>
          <ac:spMkLst>
            <pc:docMk/>
            <pc:sldMk cId="2936996448" sldId="264"/>
            <ac:spMk id="23" creationId="{5AC4BE46-4A77-42FE-9D15-065CDB2F847C}"/>
          </ac:spMkLst>
        </pc:spChg>
        <pc:spChg chg="add del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28" creationId="{4E4490D0-3672-446A-AC12-B4830333BDDD}"/>
          </ac:spMkLst>
        </pc:spChg>
        <pc:spChg chg="add del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30" creationId="{39CB82C2-DF65-4EC1-8280-F201D50F570B}"/>
          </ac:spMkLst>
        </pc:spChg>
        <pc:spChg chg="add del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34" creationId="{5A1B47C8-47A0-4A88-8830-6DEA3B5DE392}"/>
          </ac:spMkLst>
        </pc:spChg>
        <pc:spChg chg="add del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36" creationId="{984BBFDD-E720-4805-A9C8-129FBBF6DD70}"/>
          </ac:spMkLst>
        </pc:spChg>
        <pc:spChg chg="add del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38" creationId="{5AC4BE46-4A77-42FE-9D15-065CDB2F847C}"/>
          </ac:spMkLst>
        </pc:spChg>
        <pc:spChg chg="add del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43" creationId="{44CC594A-A820-450F-B363-C19201FCFEC6}"/>
          </ac:spMkLst>
        </pc:spChg>
        <pc:spChg chg="add del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45" creationId="{59FAB3DA-E9ED-4574-ABCC-378BC0FF1BBC}"/>
          </ac:spMkLst>
        </pc:spChg>
        <pc:spChg chg="add del">
          <ac:chgData name="Kevin Rich" userId="S::krich@seaford.org::d951d836-8786-4f61-b715-85d9972fdf13" providerId="AD" clId="Web-{42C26AC2-0574-250C-F701-F642AA1381E0}" dt="2021-10-31T13:48:42.436" v="288"/>
          <ac:spMkLst>
            <pc:docMk/>
            <pc:sldMk cId="2936996448" sldId="264"/>
            <ac:spMk id="47" creationId="{53B8D6B0-55D6-48DC-86D8-FD95D5F118AB}"/>
          </ac:spMkLst>
        </pc:spChg>
        <pc:picChg chg="add mod ord modCrop">
          <ac:chgData name="Kevin Rich" userId="S::krich@seaford.org::d951d836-8786-4f61-b715-85d9972fdf13" providerId="AD" clId="Web-{42C26AC2-0574-250C-F701-F642AA1381E0}" dt="2021-10-31T13:48:42.436" v="288"/>
          <ac:picMkLst>
            <pc:docMk/>
            <pc:sldMk cId="2936996448" sldId="264"/>
            <ac:picMk id="3" creationId="{2DD6BD42-2DC7-4BEF-82B4-44155CDA02B4}"/>
          </ac:picMkLst>
        </pc:picChg>
        <pc:picChg chg="del">
          <ac:chgData name="Kevin Rich" userId="S::krich@seaford.org::d951d836-8786-4f61-b715-85d9972fdf13" providerId="AD" clId="Web-{42C26AC2-0574-250C-F701-F642AA1381E0}" dt="2021-10-31T13:44:05.695" v="265"/>
          <ac:picMkLst>
            <pc:docMk/>
            <pc:sldMk cId="2936996448" sldId="264"/>
            <ac:picMk id="8" creationId="{70D39A67-9242-4682-A4F9-0932B01CE833}"/>
          </ac:picMkLst>
        </pc:picChg>
        <pc:cxnChg chg="del">
          <ac:chgData name="Kevin Rich" userId="S::krich@seaford.org::d951d836-8786-4f61-b715-85d9972fdf13" providerId="AD" clId="Web-{42C26AC2-0574-250C-F701-F642AA1381E0}" dt="2021-10-31T13:46:56.012" v="268"/>
          <ac:cxnSpMkLst>
            <pc:docMk/>
            <pc:sldMk cId="2936996448" sldId="264"/>
            <ac:cxnSpMk id="17" creationId="{7E1D4427-852B-4B37-8E76-0E9F1810BA2A}"/>
          </ac:cxnSpMkLst>
        </pc:cxnChg>
        <pc:cxnChg chg="add del">
          <ac:chgData name="Kevin Rich" userId="S::krich@seaford.org::d951d836-8786-4f61-b715-85d9972fdf13" providerId="AD" clId="Web-{42C26AC2-0574-250C-F701-F642AA1381E0}" dt="2021-10-31T13:48:42.436" v="288"/>
          <ac:cxnSpMkLst>
            <pc:docMk/>
            <pc:sldMk cId="2936996448" sldId="264"/>
            <ac:cxnSpMk id="32" creationId="{7E1D4427-852B-4B37-8E76-0E9F1810BA2A}"/>
          </ac:cxnSpMkLst>
        </pc:cxnChg>
      </pc:sldChg>
      <pc:sldChg chg="addSp delSp modSp add replId addAnim delAnim modAnim">
        <pc:chgData name="Kevin Rich" userId="S::krich@seaford.org::d951d836-8786-4f61-b715-85d9972fdf13" providerId="AD" clId="Web-{42C26AC2-0574-250C-F701-F642AA1381E0}" dt="2021-10-31T14:09:19.548" v="474" actId="20577"/>
        <pc:sldMkLst>
          <pc:docMk/>
          <pc:sldMk cId="3835449558" sldId="265"/>
        </pc:sldMkLst>
        <pc:spChg chg="add mod">
          <ac:chgData name="Kevin Rich" userId="S::krich@seaford.org::d951d836-8786-4f61-b715-85d9972fdf13" providerId="AD" clId="Web-{42C26AC2-0574-250C-F701-F642AA1381E0}" dt="2021-10-31T14:09:19.548" v="474" actId="20577"/>
          <ac:spMkLst>
            <pc:docMk/>
            <pc:sldMk cId="3835449558" sldId="265"/>
            <ac:spMk id="4" creationId="{02CD8B3A-A90F-4937-A614-F7D3450CCF24}"/>
          </ac:spMkLst>
        </pc:spChg>
        <pc:picChg chg="add mod">
          <ac:chgData name="Kevin Rich" userId="S::krich@seaford.org::d951d836-8786-4f61-b715-85d9972fdf13" providerId="AD" clId="Web-{42C26AC2-0574-250C-F701-F642AA1381E0}" dt="2021-10-31T13:53:01.412" v="325" actId="14100"/>
          <ac:picMkLst>
            <pc:docMk/>
            <pc:sldMk cId="3835449558" sldId="265"/>
            <ac:picMk id="3" creationId="{D1BD26B2-2F35-400D-BACD-7BCF5F6CB351}"/>
          </ac:picMkLst>
        </pc:picChg>
        <pc:picChg chg="del">
          <ac:chgData name="Kevin Rich" userId="S::krich@seaford.org::d951d836-8786-4f61-b715-85d9972fdf13" providerId="AD" clId="Web-{42C26AC2-0574-250C-F701-F642AA1381E0}" dt="2021-10-31T13:52:48.115" v="321"/>
          <ac:picMkLst>
            <pc:docMk/>
            <pc:sldMk cId="3835449558" sldId="265"/>
            <ac:picMk id="5" creationId="{A43D5811-FE58-46D5-B444-3F45B2F5F0BF}"/>
          </ac:picMkLst>
        </pc:picChg>
      </pc:sldChg>
      <pc:sldChg chg="modSp add del replId">
        <pc:chgData name="Kevin Rich" userId="S::krich@seaford.org::d951d836-8786-4f61-b715-85d9972fdf13" providerId="AD" clId="Web-{42C26AC2-0574-250C-F701-F642AA1381E0}" dt="2021-10-31T13:50:42.799" v="297"/>
        <pc:sldMkLst>
          <pc:docMk/>
          <pc:sldMk cId="4133570521" sldId="265"/>
        </pc:sldMkLst>
        <pc:picChg chg="mod">
          <ac:chgData name="Kevin Rich" userId="S::krich@seaford.org::d951d836-8786-4f61-b715-85d9972fdf13" providerId="AD" clId="Web-{42C26AC2-0574-250C-F701-F642AA1381E0}" dt="2021-10-31T13:50:42.018" v="296" actId="14100"/>
          <ac:picMkLst>
            <pc:docMk/>
            <pc:sldMk cId="4133570521" sldId="265"/>
            <ac:picMk id="3" creationId="{2DD6BD42-2DC7-4BEF-82B4-44155CDA02B4}"/>
          </ac:picMkLst>
        </pc:picChg>
      </pc:sldChg>
      <pc:sldChg chg="addSp delSp modSp new mod setBg">
        <pc:chgData name="Kevin Rich" userId="S::krich@seaford.org::d951d836-8786-4f61-b715-85d9972fdf13" providerId="AD" clId="Web-{42C26AC2-0574-250C-F701-F642AA1381E0}" dt="2021-10-31T17:21:05.074" v="678" actId="14100"/>
        <pc:sldMkLst>
          <pc:docMk/>
          <pc:sldMk cId="1880372821" sldId="266"/>
        </pc:sldMkLst>
        <pc:spChg chg="mod">
          <ac:chgData name="Kevin Rich" userId="S::krich@seaford.org::d951d836-8786-4f61-b715-85d9972fdf13" providerId="AD" clId="Web-{42C26AC2-0574-250C-F701-F642AA1381E0}" dt="2021-10-31T17:21:05.074" v="678" actId="14100"/>
          <ac:spMkLst>
            <pc:docMk/>
            <pc:sldMk cId="1880372821" sldId="266"/>
            <ac:spMk id="2" creationId="{13D6C6C5-9DD2-4C69-BF3F-DB908822D878}"/>
          </ac:spMkLst>
        </pc:spChg>
        <pc:spChg chg="mod">
          <ac:chgData name="Kevin Rich" userId="S::krich@seaford.org::d951d836-8786-4f61-b715-85d9972fdf13" providerId="AD" clId="Web-{42C26AC2-0574-250C-F701-F642AA1381E0}" dt="2021-10-31T17:20:51.808" v="676" actId="20577"/>
          <ac:spMkLst>
            <pc:docMk/>
            <pc:sldMk cId="1880372821" sldId="266"/>
            <ac:spMk id="3" creationId="{FEB45978-2662-46DF-9FE4-ED3969C759FE}"/>
          </ac:spMkLst>
        </pc:spChg>
        <pc:spChg chg="add del">
          <ac:chgData name="Kevin Rich" userId="S::krich@seaford.org::d951d836-8786-4f61-b715-85d9972fdf13" providerId="AD" clId="Web-{42C26AC2-0574-250C-F701-F642AA1381E0}" dt="2021-10-31T14:15:12.791" v="673"/>
          <ac:spMkLst>
            <pc:docMk/>
            <pc:sldMk cId="1880372821" sldId="266"/>
            <ac:spMk id="6" creationId="{990D0034-F768-41E7-85D4-F38C4DE85770}"/>
          </ac:spMkLst>
        </pc:spChg>
        <pc:spChg chg="add del">
          <ac:chgData name="Kevin Rich" userId="S::krich@seaford.org::d951d836-8786-4f61-b715-85d9972fdf13" providerId="AD" clId="Web-{42C26AC2-0574-250C-F701-F642AA1381E0}" dt="2021-10-31T14:15:12.791" v="673"/>
          <ac:spMkLst>
            <pc:docMk/>
            <pc:sldMk cId="1880372821" sldId="266"/>
            <ac:spMk id="7" creationId="{C4F7E42D-8B5A-4FC8-81CD-9E60171F7FA8}"/>
          </ac:spMkLst>
        </pc:spChg>
        <pc:spChg chg="add del">
          <ac:chgData name="Kevin Rich" userId="S::krich@seaford.org::d951d836-8786-4f61-b715-85d9972fdf13" providerId="AD" clId="Web-{42C26AC2-0574-250C-F701-F642AA1381E0}" dt="2021-10-31T14:15:11.135" v="671"/>
          <ac:spMkLst>
            <pc:docMk/>
            <pc:sldMk cId="1880372821" sldId="266"/>
            <ac:spMk id="8" creationId="{3741B58E-3B65-4A01-A276-975AB2CF8A08}"/>
          </ac:spMkLst>
        </pc:spChg>
        <pc:spChg chg="add del">
          <ac:chgData name="Kevin Rich" userId="S::krich@seaford.org::d951d836-8786-4f61-b715-85d9972fdf13" providerId="AD" clId="Web-{42C26AC2-0574-250C-F701-F642AA1381E0}" dt="2021-10-31T14:15:06.213" v="669"/>
          <ac:spMkLst>
            <pc:docMk/>
            <pc:sldMk cId="1880372821" sldId="266"/>
            <ac:spMk id="9" creationId="{311973C2-EB8B-452A-A698-4A252FD3AE28}"/>
          </ac:spMkLst>
        </pc:spChg>
        <pc:spChg chg="add del">
          <ac:chgData name="Kevin Rich" userId="S::krich@seaford.org::d951d836-8786-4f61-b715-85d9972fdf13" providerId="AD" clId="Web-{42C26AC2-0574-250C-F701-F642AA1381E0}" dt="2021-10-31T14:15:11.135" v="671"/>
          <ac:spMkLst>
            <pc:docMk/>
            <pc:sldMk cId="1880372821" sldId="266"/>
            <ac:spMk id="10" creationId="{7AAC67C3-831B-4AB1-A259-DFB839CAFAFC}"/>
          </ac:spMkLst>
        </pc:spChg>
        <pc:spChg chg="add del">
          <ac:chgData name="Kevin Rich" userId="S::krich@seaford.org::d951d836-8786-4f61-b715-85d9972fdf13" providerId="AD" clId="Web-{42C26AC2-0574-250C-F701-F642AA1381E0}" dt="2021-10-31T14:15:06.213" v="669"/>
          <ac:spMkLst>
            <pc:docMk/>
            <pc:sldMk cId="1880372821" sldId="266"/>
            <ac:spMk id="11" creationId="{10162E77-11AD-44A7-84EC-40C59EEFBD2E}"/>
          </ac:spMkLst>
        </pc:spChg>
        <pc:spChg chg="add del">
          <ac:chgData name="Kevin Rich" userId="S::krich@seaford.org::d951d836-8786-4f61-b715-85d9972fdf13" providerId="AD" clId="Web-{42C26AC2-0574-250C-F701-F642AA1381E0}" dt="2021-10-31T14:15:11.135" v="671"/>
          <ac:spMkLst>
            <pc:docMk/>
            <pc:sldMk cId="1880372821" sldId="266"/>
            <ac:spMk id="12" creationId="{054B3F04-9EAC-45C0-B3CE-0387EEA10A0C}"/>
          </ac:spMkLst>
        </pc:spChg>
        <pc:spChg chg="add del">
          <ac:chgData name="Kevin Rich" userId="S::krich@seaford.org::d951d836-8786-4f61-b715-85d9972fdf13" providerId="AD" clId="Web-{42C26AC2-0574-250C-F701-F642AA1381E0}" dt="2021-10-31T14:15:12.791" v="673"/>
          <ac:spMkLst>
            <pc:docMk/>
            <pc:sldMk cId="1880372821" sldId="266"/>
            <ac:spMk id="15" creationId="{8C04651D-B9F4-4935-A02D-364153FBDF54}"/>
          </ac:spMkLst>
        </pc:spChg>
        <pc:spChg chg="add">
          <ac:chgData name="Kevin Rich" userId="S::krich@seaford.org::d951d836-8786-4f61-b715-85d9972fdf13" providerId="AD" clId="Web-{42C26AC2-0574-250C-F701-F642AA1381E0}" dt="2021-10-31T14:15:12.807" v="674"/>
          <ac:spMkLst>
            <pc:docMk/>
            <pc:sldMk cId="1880372821" sldId="266"/>
            <ac:spMk id="16" creationId="{3741B58E-3B65-4A01-A276-975AB2CF8A08}"/>
          </ac:spMkLst>
        </pc:spChg>
        <pc:spChg chg="add">
          <ac:chgData name="Kevin Rich" userId="S::krich@seaford.org::d951d836-8786-4f61-b715-85d9972fdf13" providerId="AD" clId="Web-{42C26AC2-0574-250C-F701-F642AA1381E0}" dt="2021-10-31T14:15:12.807" v="674"/>
          <ac:spMkLst>
            <pc:docMk/>
            <pc:sldMk cId="1880372821" sldId="266"/>
            <ac:spMk id="17" creationId="{7AAC67C3-831B-4AB1-A259-DFB839CAFAFC}"/>
          </ac:spMkLst>
        </pc:spChg>
        <pc:spChg chg="add">
          <ac:chgData name="Kevin Rich" userId="S::krich@seaford.org::d951d836-8786-4f61-b715-85d9972fdf13" providerId="AD" clId="Web-{42C26AC2-0574-250C-F701-F642AA1381E0}" dt="2021-10-31T14:15:12.807" v="674"/>
          <ac:spMkLst>
            <pc:docMk/>
            <pc:sldMk cId="1880372821" sldId="266"/>
            <ac:spMk id="18" creationId="{054B3F04-9EAC-45C0-B3CE-0387EEA10A0C}"/>
          </ac:spMkLst>
        </pc:spChg>
        <pc:picChg chg="add del">
          <ac:chgData name="Kevin Rich" userId="S::krich@seaford.org::d951d836-8786-4f61-b715-85d9972fdf13" providerId="AD" clId="Web-{42C26AC2-0574-250C-F701-F642AA1381E0}" dt="2021-10-31T14:15:06.213" v="669"/>
          <ac:picMkLst>
            <pc:docMk/>
            <pc:sldMk cId="1880372821" sldId="266"/>
            <ac:picMk id="5" creationId="{B8880991-51D2-4015-A133-50EDBF632248}"/>
          </ac:picMkLst>
        </pc:picChg>
        <pc:picChg chg="add del">
          <ac:chgData name="Kevin Rich" userId="S::krich@seaford.org::d951d836-8786-4f61-b715-85d9972fdf13" providerId="AD" clId="Web-{42C26AC2-0574-250C-F701-F642AA1381E0}" dt="2021-10-31T14:15:12.791" v="673"/>
          <ac:picMkLst>
            <pc:docMk/>
            <pc:sldMk cId="1880372821" sldId="266"/>
            <ac:picMk id="14" creationId="{41C83E53-4101-4E83-A568-D185BF181DA1}"/>
          </ac:picMkLst>
        </pc:picChg>
        <pc:cxnChg chg="add del">
          <ac:chgData name="Kevin Rich" userId="S::krich@seaford.org::d951d836-8786-4f61-b715-85d9972fdf13" providerId="AD" clId="Web-{42C26AC2-0574-250C-F701-F642AA1381E0}" dt="2021-10-31T14:15:06.213" v="669"/>
          <ac:cxnSpMkLst>
            <pc:docMk/>
            <pc:sldMk cId="1880372821" sldId="266"/>
            <ac:cxnSpMk id="13" creationId="{5AB158E9-1B40-4CD6-95F0-95CA11DF7B7A}"/>
          </ac:cxnSpMkLst>
        </pc:cxnChg>
      </pc:sldChg>
    </pc:docChg>
  </pc:docChgLst>
  <pc:docChgLst>
    <pc:chgData name="Kevin Rich" userId="S::krich@seaford.org::d951d836-8786-4f61-b715-85d9972fdf13" providerId="AD" clId="Web-{60CFDE64-8D01-D53B-EAFD-EA914EBFF07C}"/>
    <pc:docChg chg="addSld modSld sldOrd">
      <pc:chgData name="Kevin Rich" userId="S::krich@seaford.org::d951d836-8786-4f61-b715-85d9972fdf13" providerId="AD" clId="Web-{60CFDE64-8D01-D53B-EAFD-EA914EBFF07C}" dt="2024-11-05T16:21:51.960" v="136" actId="20577"/>
      <pc:docMkLst>
        <pc:docMk/>
      </pc:docMkLst>
      <pc:sldChg chg="modSp">
        <pc:chgData name="Kevin Rich" userId="S::krich@seaford.org::d951d836-8786-4f61-b715-85d9972fdf13" providerId="AD" clId="Web-{60CFDE64-8D01-D53B-EAFD-EA914EBFF07C}" dt="2024-11-05T16:21:51.960" v="136" actId="20577"/>
        <pc:sldMkLst>
          <pc:docMk/>
          <pc:sldMk cId="2986973181" sldId="262"/>
        </pc:sldMkLst>
        <pc:graphicFrameChg chg="modGraphic">
          <ac:chgData name="Kevin Rich" userId="S::krich@seaford.org::d951d836-8786-4f61-b715-85d9972fdf13" providerId="AD" clId="Web-{60CFDE64-8D01-D53B-EAFD-EA914EBFF07C}" dt="2024-11-05T16:21:51.960" v="136" actId="20577"/>
          <ac:graphicFrameMkLst>
            <pc:docMk/>
            <pc:sldMk cId="2986973181" sldId="262"/>
            <ac:graphicFrameMk id="16" creationId="{E4274768-DD7E-4B96-9D7E-C10E2AEAE9A2}"/>
          </ac:graphicFrameMkLst>
        </pc:graphicFrameChg>
      </pc:sldChg>
      <pc:sldChg chg="modSp">
        <pc:chgData name="Kevin Rich" userId="S::krich@seaford.org::d951d836-8786-4f61-b715-85d9972fdf13" providerId="AD" clId="Web-{60CFDE64-8D01-D53B-EAFD-EA914EBFF07C}" dt="2024-11-05T16:21:04.896" v="123" actId="20577"/>
        <pc:sldMkLst>
          <pc:docMk/>
          <pc:sldMk cId="1880372821" sldId="266"/>
        </pc:sldMkLst>
        <pc:spChg chg="mod">
          <ac:chgData name="Kevin Rich" userId="S::krich@seaford.org::d951d836-8786-4f61-b715-85d9972fdf13" providerId="AD" clId="Web-{60CFDE64-8D01-D53B-EAFD-EA914EBFF07C}" dt="2024-11-05T16:21:04.896" v="123" actId="20577"/>
          <ac:spMkLst>
            <pc:docMk/>
            <pc:sldMk cId="1880372821" sldId="266"/>
            <ac:spMk id="2" creationId="{13D6C6C5-9DD2-4C69-BF3F-DB908822D878}"/>
          </ac:spMkLst>
        </pc:spChg>
      </pc:sldChg>
      <pc:sldChg chg="modSp">
        <pc:chgData name="Kevin Rich" userId="S::krich@seaford.org::d951d836-8786-4f61-b715-85d9972fdf13" providerId="AD" clId="Web-{60CFDE64-8D01-D53B-EAFD-EA914EBFF07C}" dt="2024-11-05T16:17:48.670" v="58" actId="20577"/>
        <pc:sldMkLst>
          <pc:docMk/>
          <pc:sldMk cId="1898919268" sldId="285"/>
        </pc:sldMkLst>
        <pc:spChg chg="mod">
          <ac:chgData name="Kevin Rich" userId="S::krich@seaford.org::d951d836-8786-4f61-b715-85d9972fdf13" providerId="AD" clId="Web-{60CFDE64-8D01-D53B-EAFD-EA914EBFF07C}" dt="2024-11-05T16:17:41.888" v="56" actId="1076"/>
          <ac:spMkLst>
            <pc:docMk/>
            <pc:sldMk cId="1898919268" sldId="285"/>
            <ac:spMk id="2" creationId="{B4186ABE-C6B1-463A-BFA4-0D77E0839598}"/>
          </ac:spMkLst>
        </pc:spChg>
        <pc:spChg chg="mod">
          <ac:chgData name="Kevin Rich" userId="S::krich@seaford.org::d951d836-8786-4f61-b715-85d9972fdf13" providerId="AD" clId="Web-{60CFDE64-8D01-D53B-EAFD-EA914EBFF07C}" dt="2024-11-05T16:17:48.670" v="58" actId="20577"/>
          <ac:spMkLst>
            <pc:docMk/>
            <pc:sldMk cId="1898919268" sldId="285"/>
            <ac:spMk id="7" creationId="{14C5F74D-5944-430B-8132-687D1356FFBD}"/>
          </ac:spMkLst>
        </pc:spChg>
      </pc:sldChg>
      <pc:sldChg chg="addSp delSp modSp add ord replId delAnim">
        <pc:chgData name="Kevin Rich" userId="S::krich@seaford.org::d951d836-8786-4f61-b715-85d9972fdf13" providerId="AD" clId="Web-{60CFDE64-8D01-D53B-EAFD-EA914EBFF07C}" dt="2024-11-05T16:20:51.239" v="122"/>
        <pc:sldMkLst>
          <pc:docMk/>
          <pc:sldMk cId="1544293300" sldId="288"/>
        </pc:sldMkLst>
        <pc:spChg chg="mod">
          <ac:chgData name="Kevin Rich" userId="S::krich@seaford.org::d951d836-8786-4f61-b715-85d9972fdf13" providerId="AD" clId="Web-{60CFDE64-8D01-D53B-EAFD-EA914EBFF07C}" dt="2024-11-05T16:19:21.720" v="101" actId="20577"/>
          <ac:spMkLst>
            <pc:docMk/>
            <pc:sldMk cId="1544293300" sldId="288"/>
            <ac:spMk id="2" creationId="{B4186ABE-C6B1-463A-BFA4-0D77E0839598}"/>
          </ac:spMkLst>
        </pc:spChg>
        <pc:spChg chg="add mod">
          <ac:chgData name="Kevin Rich" userId="S::krich@seaford.org::d951d836-8786-4f61-b715-85d9972fdf13" providerId="AD" clId="Web-{60CFDE64-8D01-D53B-EAFD-EA914EBFF07C}" dt="2024-11-05T16:20:27.816" v="121" actId="1076"/>
          <ac:spMkLst>
            <pc:docMk/>
            <pc:sldMk cId="1544293300" sldId="288"/>
            <ac:spMk id="3" creationId="{87A4EE03-F134-410F-5D1D-D59B83E210FB}"/>
          </ac:spMkLst>
        </pc:spChg>
        <pc:spChg chg="del mod">
          <ac:chgData name="Kevin Rich" userId="S::krich@seaford.org::d951d836-8786-4f61-b715-85d9972fdf13" providerId="AD" clId="Web-{60CFDE64-8D01-D53B-EAFD-EA914EBFF07C}" dt="2024-11-05T16:17:54.389" v="62"/>
          <ac:spMkLst>
            <pc:docMk/>
            <pc:sldMk cId="1544293300" sldId="288"/>
            <ac:spMk id="7" creationId="{14C5F74D-5944-430B-8132-687D1356FFBD}"/>
          </ac:spMkLst>
        </pc:spChg>
      </pc:sldChg>
    </pc:docChg>
  </pc:docChgLst>
  <pc:docChgLst>
    <pc:chgData name="Kevin Rich" userId="S::krich@seaford.org::d951d836-8786-4f61-b715-85d9972fdf13" providerId="AD" clId="Web-{7FA78310-D944-0D3C-6E63-5C02493CDB91}"/>
    <pc:docChg chg="modSld">
      <pc:chgData name="Kevin Rich" userId="S::krich@seaford.org::d951d836-8786-4f61-b715-85d9972fdf13" providerId="AD" clId="Web-{7FA78310-D944-0D3C-6E63-5C02493CDB91}" dt="2024-11-06T14:35:21.295" v="499" actId="14100"/>
      <pc:docMkLst>
        <pc:docMk/>
      </pc:docMkLst>
      <pc:sldChg chg="addSp delSp modSp">
        <pc:chgData name="Kevin Rich" userId="S::krich@seaford.org::d951d836-8786-4f61-b715-85d9972fdf13" providerId="AD" clId="Web-{7FA78310-D944-0D3C-6E63-5C02493CDB91}" dt="2024-11-06T14:35:21.295" v="499" actId="14100"/>
        <pc:sldMkLst>
          <pc:docMk/>
          <pc:sldMk cId="1571391226" sldId="270"/>
        </pc:sldMkLst>
        <pc:spChg chg="mod">
          <ac:chgData name="Kevin Rich" userId="S::krich@seaford.org::d951d836-8786-4f61-b715-85d9972fdf13" providerId="AD" clId="Web-{7FA78310-D944-0D3C-6E63-5C02493CDB91}" dt="2024-11-06T14:35:21.295" v="499" actId="14100"/>
          <ac:spMkLst>
            <pc:docMk/>
            <pc:sldMk cId="1571391226" sldId="270"/>
            <ac:spMk id="8" creationId="{352DF2E5-E332-5D7C-53B3-8A38C1025560}"/>
          </ac:spMkLst>
        </pc:spChg>
        <pc:spChg chg="del">
          <ac:chgData name="Kevin Rich" userId="S::krich@seaford.org::d951d836-8786-4f61-b715-85d9972fdf13" providerId="AD" clId="Web-{7FA78310-D944-0D3C-6E63-5C02493CDB91}" dt="2024-11-06T14:35:05.169" v="497"/>
          <ac:spMkLst>
            <pc:docMk/>
            <pc:sldMk cId="1571391226" sldId="270"/>
            <ac:spMk id="19" creationId="{990D0034-F768-41E7-85D4-F38C4DE85770}"/>
          </ac:spMkLst>
        </pc:spChg>
        <pc:spChg chg="del">
          <ac:chgData name="Kevin Rich" userId="S::krich@seaford.org::d951d836-8786-4f61-b715-85d9972fdf13" providerId="AD" clId="Web-{7FA78310-D944-0D3C-6E63-5C02493CDB91}" dt="2024-11-06T14:35:05.169" v="497"/>
          <ac:spMkLst>
            <pc:docMk/>
            <pc:sldMk cId="1571391226" sldId="270"/>
            <ac:spMk id="20" creationId="{C4F7E42D-8B5A-4FC8-81CD-9E60171F7FA8}"/>
          </ac:spMkLst>
        </pc:spChg>
        <pc:spChg chg="del">
          <ac:chgData name="Kevin Rich" userId="S::krich@seaford.org::d951d836-8786-4f61-b715-85d9972fdf13" providerId="AD" clId="Web-{7FA78310-D944-0D3C-6E63-5C02493CDB91}" dt="2024-11-06T14:35:05.169" v="497"/>
          <ac:spMkLst>
            <pc:docMk/>
            <pc:sldMk cId="1571391226" sldId="270"/>
            <ac:spMk id="21" creationId="{8C04651D-B9F4-4935-A02D-364153FBDF54}"/>
          </ac:spMkLst>
        </pc:spChg>
        <pc:spChg chg="add">
          <ac:chgData name="Kevin Rich" userId="S::krich@seaford.org::d951d836-8786-4f61-b715-85d9972fdf13" providerId="AD" clId="Web-{7FA78310-D944-0D3C-6E63-5C02493CDB91}" dt="2024-11-06T14:35:05.169" v="497"/>
          <ac:spMkLst>
            <pc:docMk/>
            <pc:sldMk cId="1571391226" sldId="270"/>
            <ac:spMk id="23" creationId="{44CC594A-A820-450F-B363-C19201FCFEC6}"/>
          </ac:spMkLst>
        </pc:spChg>
        <pc:spChg chg="add">
          <ac:chgData name="Kevin Rich" userId="S::krich@seaford.org::d951d836-8786-4f61-b715-85d9972fdf13" providerId="AD" clId="Web-{7FA78310-D944-0D3C-6E63-5C02493CDB91}" dt="2024-11-06T14:35:05.169" v="497"/>
          <ac:spMkLst>
            <pc:docMk/>
            <pc:sldMk cId="1571391226" sldId="270"/>
            <ac:spMk id="25" creationId="{59FAB3DA-E9ED-4574-ABCC-378BC0FF1BBC}"/>
          </ac:spMkLst>
        </pc:spChg>
        <pc:spChg chg="add">
          <ac:chgData name="Kevin Rich" userId="S::krich@seaford.org::d951d836-8786-4f61-b715-85d9972fdf13" providerId="AD" clId="Web-{7FA78310-D944-0D3C-6E63-5C02493CDB91}" dt="2024-11-06T14:35:05.169" v="497"/>
          <ac:spMkLst>
            <pc:docMk/>
            <pc:sldMk cId="1571391226" sldId="270"/>
            <ac:spMk id="30" creationId="{53B8D6B0-55D6-48DC-86D8-FD95D5F118AB}"/>
          </ac:spMkLst>
        </pc:spChg>
        <pc:picChg chg="add mod">
          <ac:chgData name="Kevin Rich" userId="S::krich@seaford.org::d951d836-8786-4f61-b715-85d9972fdf13" providerId="AD" clId="Web-{7FA78310-D944-0D3C-6E63-5C02493CDB91}" dt="2024-11-06T14:35:05.169" v="497"/>
          <ac:picMkLst>
            <pc:docMk/>
            <pc:sldMk cId="1571391226" sldId="270"/>
            <ac:picMk id="2" creationId="{009EFC79-CB7A-FE10-D8A4-D57197F0EED5}"/>
          </ac:picMkLst>
        </pc:picChg>
        <pc:picChg chg="del">
          <ac:chgData name="Kevin Rich" userId="S::krich@seaford.org::d951d836-8786-4f61-b715-85d9972fdf13" providerId="AD" clId="Web-{7FA78310-D944-0D3C-6E63-5C02493CDB91}" dt="2024-11-06T14:35:02.482" v="496"/>
          <ac:picMkLst>
            <pc:docMk/>
            <pc:sldMk cId="1571391226" sldId="270"/>
            <ac:picMk id="6" creationId="{99C20AB2-552F-E462-4508-E9B9A371DB76}"/>
          </ac:picMkLst>
        </pc:picChg>
      </pc:sldChg>
      <pc:sldChg chg="addSp delSp modSp addAnim delAnim">
        <pc:chgData name="Kevin Rich" userId="S::krich@seaford.org::d951d836-8786-4f61-b715-85d9972fdf13" providerId="AD" clId="Web-{7FA78310-D944-0D3C-6E63-5C02493CDB91}" dt="2024-11-06T14:30:51.644" v="494" actId="20577"/>
        <pc:sldMkLst>
          <pc:docMk/>
          <pc:sldMk cId="343961894" sldId="279"/>
        </pc:sldMkLst>
        <pc:spChg chg="add mod">
          <ac:chgData name="Kevin Rich" userId="S::krich@seaford.org::d951d836-8786-4f61-b715-85d9972fdf13" providerId="AD" clId="Web-{7FA78310-D944-0D3C-6E63-5C02493CDB91}" dt="2024-11-06T14:30:12.784" v="492" actId="20577"/>
          <ac:spMkLst>
            <pc:docMk/>
            <pc:sldMk cId="343961894" sldId="279"/>
            <ac:spMk id="2" creationId="{4554898E-D532-E178-FC1E-D6D75C471D34}"/>
          </ac:spMkLst>
        </pc:spChg>
        <pc:spChg chg="add mod">
          <ac:chgData name="Kevin Rich" userId="S::krich@seaford.org::d951d836-8786-4f61-b715-85d9972fdf13" providerId="AD" clId="Web-{7FA78310-D944-0D3C-6E63-5C02493CDB91}" dt="2024-11-06T14:26:36.870" v="402" actId="1076"/>
          <ac:spMkLst>
            <pc:docMk/>
            <pc:sldMk cId="343961894" sldId="279"/>
            <ac:spMk id="4" creationId="{916ACAF9-59C1-B06A-70B9-AE385CF4C897}"/>
          </ac:spMkLst>
        </pc:spChg>
        <pc:spChg chg="add mod">
          <ac:chgData name="Kevin Rich" userId="S::krich@seaford.org::d951d836-8786-4f61-b715-85d9972fdf13" providerId="AD" clId="Web-{7FA78310-D944-0D3C-6E63-5C02493CDB91}" dt="2024-11-06T14:27:40.106" v="404" actId="20577"/>
          <ac:spMkLst>
            <pc:docMk/>
            <pc:sldMk cId="343961894" sldId="279"/>
            <ac:spMk id="6" creationId="{5BC5D330-F290-5DB5-6134-D836EFB8BD35}"/>
          </ac:spMkLst>
        </pc:spChg>
        <pc:spChg chg="add mod">
          <ac:chgData name="Kevin Rich" userId="S::krich@seaford.org::d951d836-8786-4f61-b715-85d9972fdf13" providerId="AD" clId="Web-{7FA78310-D944-0D3C-6E63-5C02493CDB91}" dt="2024-11-06T14:30:51.644" v="494" actId="20577"/>
          <ac:spMkLst>
            <pc:docMk/>
            <pc:sldMk cId="343961894" sldId="279"/>
            <ac:spMk id="7" creationId="{3AE81E57-675F-C770-1FDA-0003D707B22A}"/>
          </ac:spMkLst>
        </pc:spChg>
        <pc:picChg chg="del mod">
          <ac:chgData name="Kevin Rich" userId="S::krich@seaford.org::d951d836-8786-4f61-b715-85d9972fdf13" providerId="AD" clId="Web-{7FA78310-D944-0D3C-6E63-5C02493CDB91}" dt="2024-11-06T14:19:31.995" v="339"/>
          <ac:picMkLst>
            <pc:docMk/>
            <pc:sldMk cId="343961894" sldId="279"/>
            <ac:picMk id="31" creationId="{9BD4A119-FD66-8D19-209C-FF12B3E9C2E9}"/>
          </ac:picMkLst>
        </pc:picChg>
        <pc:picChg chg="del">
          <ac:chgData name="Kevin Rich" userId="S::krich@seaford.org::d951d836-8786-4f61-b715-85d9972fdf13" providerId="AD" clId="Web-{7FA78310-D944-0D3C-6E63-5C02493CDB91}" dt="2024-11-06T12:30:26.081" v="0"/>
          <ac:picMkLst>
            <pc:docMk/>
            <pc:sldMk cId="343961894" sldId="279"/>
            <ac:picMk id="32" creationId="{B4472EAE-45FE-6748-7A27-F5D496E6FFE4}"/>
          </ac:picMkLst>
        </pc:picChg>
        <pc:picChg chg="del mod">
          <ac:chgData name="Kevin Rich" userId="S::krich@seaford.org::d951d836-8786-4f61-b715-85d9972fdf13" providerId="AD" clId="Web-{7FA78310-D944-0D3C-6E63-5C02493CDB91}" dt="2024-11-06T14:19:33.651" v="341"/>
          <ac:picMkLst>
            <pc:docMk/>
            <pc:sldMk cId="343961894" sldId="279"/>
            <ac:picMk id="33" creationId="{886FAF0C-034D-176F-F9A2-864E4F615817}"/>
          </ac:picMkLst>
        </pc:picChg>
      </pc:sldChg>
    </pc:docChg>
  </pc:docChgLst>
  <pc:docChgLst>
    <pc:chgData name="Kevin Rich" userId="S::krich@seaford.org::d951d836-8786-4f61-b715-85d9972fdf13" providerId="AD" clId="Web-{4F6413C4-8085-F292-117B-14A83EC3AD6B}"/>
    <pc:docChg chg="modSld">
      <pc:chgData name="Kevin Rich" userId="S::krich@seaford.org::d951d836-8786-4f61-b715-85d9972fdf13" providerId="AD" clId="Web-{4F6413C4-8085-F292-117B-14A83EC3AD6B}" dt="2024-11-05T11:07:29.419" v="53" actId="20577"/>
      <pc:docMkLst>
        <pc:docMk/>
      </pc:docMkLst>
      <pc:sldChg chg="modSp">
        <pc:chgData name="Kevin Rich" userId="S::krich@seaford.org::d951d836-8786-4f61-b715-85d9972fdf13" providerId="AD" clId="Web-{4F6413C4-8085-F292-117B-14A83EC3AD6B}" dt="2024-11-05T11:07:29.419" v="53" actId="20577"/>
        <pc:sldMkLst>
          <pc:docMk/>
          <pc:sldMk cId="2986973181" sldId="262"/>
        </pc:sldMkLst>
        <pc:graphicFrameChg chg="modGraphic">
          <ac:chgData name="Kevin Rich" userId="S::krich@seaford.org::d951d836-8786-4f61-b715-85d9972fdf13" providerId="AD" clId="Web-{4F6413C4-8085-F292-117B-14A83EC3AD6B}" dt="2024-11-05T11:07:29.419" v="53" actId="20577"/>
          <ac:graphicFrameMkLst>
            <pc:docMk/>
            <pc:sldMk cId="2986973181" sldId="262"/>
            <ac:graphicFrameMk id="16" creationId="{E4274768-DD7E-4B96-9D7E-C10E2AEAE9A2}"/>
          </ac:graphicFrameMkLst>
        </pc:graphicFrameChg>
      </pc:sldChg>
      <pc:sldChg chg="modSp">
        <pc:chgData name="Kevin Rich" userId="S::krich@seaford.org::d951d836-8786-4f61-b715-85d9972fdf13" providerId="AD" clId="Web-{4F6413C4-8085-F292-117B-14A83EC3AD6B}" dt="2024-11-05T11:03:17.505" v="41" actId="20577"/>
        <pc:sldMkLst>
          <pc:docMk/>
          <pc:sldMk cId="1880372821" sldId="266"/>
        </pc:sldMkLst>
        <pc:spChg chg="mod">
          <ac:chgData name="Kevin Rich" userId="S::krich@seaford.org::d951d836-8786-4f61-b715-85d9972fdf13" providerId="AD" clId="Web-{4F6413C4-8085-F292-117B-14A83EC3AD6B}" dt="2024-11-05T10:58:20.417" v="5" actId="20577"/>
          <ac:spMkLst>
            <pc:docMk/>
            <pc:sldMk cId="1880372821" sldId="266"/>
            <ac:spMk id="2" creationId="{13D6C6C5-9DD2-4C69-BF3F-DB908822D878}"/>
          </ac:spMkLst>
        </pc:spChg>
        <pc:spChg chg="mod">
          <ac:chgData name="Kevin Rich" userId="S::krich@seaford.org::d951d836-8786-4f61-b715-85d9972fdf13" providerId="AD" clId="Web-{4F6413C4-8085-F292-117B-14A83EC3AD6B}" dt="2024-11-05T11:03:17.505" v="41" actId="20577"/>
          <ac:spMkLst>
            <pc:docMk/>
            <pc:sldMk cId="1880372821" sldId="266"/>
            <ac:spMk id="3" creationId="{FEB45978-2662-46DF-9FE4-ED3969C759FE}"/>
          </ac:spMkLst>
        </pc:spChg>
      </pc:sldChg>
      <pc:sldChg chg="modSp">
        <pc:chgData name="Kevin Rich" userId="S::krich@seaford.org::d951d836-8786-4f61-b715-85d9972fdf13" providerId="AD" clId="Web-{4F6413C4-8085-F292-117B-14A83EC3AD6B}" dt="2024-11-05T10:59:12.544" v="34" actId="20577"/>
        <pc:sldMkLst>
          <pc:docMk/>
          <pc:sldMk cId="1898919268" sldId="285"/>
        </pc:sldMkLst>
        <pc:spChg chg="mod">
          <ac:chgData name="Kevin Rich" userId="S::krich@seaford.org::d951d836-8786-4f61-b715-85d9972fdf13" providerId="AD" clId="Web-{4F6413C4-8085-F292-117B-14A83EC3AD6B}" dt="2024-11-05T10:59:12.544" v="34" actId="20577"/>
          <ac:spMkLst>
            <pc:docMk/>
            <pc:sldMk cId="1898919268" sldId="285"/>
            <ac:spMk id="7" creationId="{14C5F74D-5944-430B-8132-687D1356FFBD}"/>
          </ac:spMkLst>
        </pc:spChg>
      </pc:sldChg>
    </pc:docChg>
  </pc:docChgLst>
  <pc:docChgLst>
    <pc:chgData name="Kevin Rich" userId="S::krich@seaford.org::d951d836-8786-4f61-b715-85d9972fdf13" providerId="AD" clId="Web-{683C2787-8F68-B9FA-67E0-7668E3A5076F}"/>
    <pc:docChg chg="addSld modSld">
      <pc:chgData name="Kevin Rich" userId="S::krich@seaford.org::d951d836-8786-4f61-b715-85d9972fdf13" providerId="AD" clId="Web-{683C2787-8F68-B9FA-67E0-7668E3A5076F}" dt="2022-11-04T17:30:00.388" v="158"/>
      <pc:docMkLst>
        <pc:docMk/>
      </pc:docMkLst>
      <pc:sldChg chg="modSp">
        <pc:chgData name="Kevin Rich" userId="S::krich@seaford.org::d951d836-8786-4f61-b715-85d9972fdf13" providerId="AD" clId="Web-{683C2787-8F68-B9FA-67E0-7668E3A5076F}" dt="2022-11-04T17:29:31.263" v="155" actId="20577"/>
        <pc:sldMkLst>
          <pc:docMk/>
          <pc:sldMk cId="4075895983" sldId="257"/>
        </pc:sldMkLst>
        <pc:spChg chg="mod">
          <ac:chgData name="Kevin Rich" userId="S::krich@seaford.org::d951d836-8786-4f61-b715-85d9972fdf13" providerId="AD" clId="Web-{683C2787-8F68-B9FA-67E0-7668E3A5076F}" dt="2022-11-04T17:29:31.263" v="155" actId="20577"/>
          <ac:spMkLst>
            <pc:docMk/>
            <pc:sldMk cId="4075895983" sldId="257"/>
            <ac:spMk id="8" creationId="{CD5057CC-F70B-488B-BD02-1562BA2DF71D}"/>
          </ac:spMkLst>
        </pc:spChg>
        <pc:spChg chg="mod">
          <ac:chgData name="Kevin Rich" userId="S::krich@seaford.org::d951d836-8786-4f61-b715-85d9972fdf13" providerId="AD" clId="Web-{683C2787-8F68-B9FA-67E0-7668E3A5076F}" dt="2022-11-04T17:29:23.638" v="153" actId="20577"/>
          <ac:spMkLst>
            <pc:docMk/>
            <pc:sldMk cId="4075895983" sldId="257"/>
            <ac:spMk id="9" creationId="{CE82725D-7481-4CC2-80C0-5538AEED6AD5}"/>
          </ac:spMkLst>
        </pc:spChg>
      </pc:sldChg>
      <pc:sldChg chg="modSp addAnim delAnim modAnim">
        <pc:chgData name="Kevin Rich" userId="S::krich@seaford.org::d951d836-8786-4f61-b715-85d9972fdf13" providerId="AD" clId="Web-{683C2787-8F68-B9FA-67E0-7668E3A5076F}" dt="2022-11-04T17:30:00.388" v="158"/>
        <pc:sldMkLst>
          <pc:docMk/>
          <pc:sldMk cId="4267549589" sldId="260"/>
        </pc:sldMkLst>
        <pc:spChg chg="mod">
          <ac:chgData name="Kevin Rich" userId="S::krich@seaford.org::d951d836-8786-4f61-b715-85d9972fdf13" providerId="AD" clId="Web-{683C2787-8F68-B9FA-67E0-7668E3A5076F}" dt="2022-11-04T17:19:26.548" v="146" actId="1076"/>
          <ac:spMkLst>
            <pc:docMk/>
            <pc:sldMk cId="4267549589" sldId="260"/>
            <ac:spMk id="4" creationId="{D3C60EAF-77BE-45FB-8EC1-3D59B4AB0602}"/>
          </ac:spMkLst>
        </pc:spChg>
      </pc:sldChg>
      <pc:sldChg chg="modSp">
        <pc:chgData name="Kevin Rich" userId="S::krich@seaford.org::d951d836-8786-4f61-b715-85d9972fdf13" providerId="AD" clId="Web-{683C2787-8F68-B9FA-67E0-7668E3A5076F}" dt="2022-11-04T17:13:44.088" v="32" actId="1076"/>
        <pc:sldMkLst>
          <pc:docMk/>
          <pc:sldMk cId="3835449558" sldId="265"/>
        </pc:sldMkLst>
        <pc:spChg chg="mod">
          <ac:chgData name="Kevin Rich" userId="S::krich@seaford.org::d951d836-8786-4f61-b715-85d9972fdf13" providerId="AD" clId="Web-{683C2787-8F68-B9FA-67E0-7668E3A5076F}" dt="2022-11-04T17:13:44.088" v="32" actId="1076"/>
          <ac:spMkLst>
            <pc:docMk/>
            <pc:sldMk cId="3835449558" sldId="265"/>
            <ac:spMk id="5" creationId="{FE6FE569-4805-33C4-4368-26362115620B}"/>
          </ac:spMkLst>
        </pc:spChg>
      </pc:sldChg>
      <pc:sldChg chg="modSp add replId">
        <pc:chgData name="Kevin Rich" userId="S::krich@seaford.org::d951d836-8786-4f61-b715-85d9972fdf13" providerId="AD" clId="Web-{683C2787-8F68-B9FA-67E0-7668E3A5076F}" dt="2022-11-04T17:13:10.415" v="26" actId="1076"/>
        <pc:sldMkLst>
          <pc:docMk/>
          <pc:sldMk cId="2285537082" sldId="278"/>
        </pc:sldMkLst>
        <pc:spChg chg="mod">
          <ac:chgData name="Kevin Rich" userId="S::krich@seaford.org::d951d836-8786-4f61-b715-85d9972fdf13" providerId="AD" clId="Web-{683C2787-8F68-B9FA-67E0-7668E3A5076F}" dt="2022-11-04T17:13:10.415" v="26" actId="1076"/>
          <ac:spMkLst>
            <pc:docMk/>
            <pc:sldMk cId="2285537082" sldId="278"/>
            <ac:spMk id="5" creationId="{FE6FE569-4805-33C4-4368-26362115620B}"/>
          </ac:spMkLst>
        </pc:spChg>
      </pc:sldChg>
    </pc:docChg>
  </pc:docChgLst>
  <pc:docChgLst>
    <pc:chgData name="Kevin Rich" userId="S::krich@seaford.org::d951d836-8786-4f61-b715-85d9972fdf13" providerId="AD" clId="Web-{87C54114-CFA8-4649-D87C-52B452996903}"/>
    <pc:docChg chg="modSld">
      <pc:chgData name="Kevin Rich" userId="S::krich@seaford.org::d951d836-8786-4f61-b715-85d9972fdf13" providerId="AD" clId="Web-{87C54114-CFA8-4649-D87C-52B452996903}" dt="2021-11-02T09:56:47.531" v="25" actId="20577"/>
      <pc:docMkLst>
        <pc:docMk/>
      </pc:docMkLst>
      <pc:sldChg chg="modSp">
        <pc:chgData name="Kevin Rich" userId="S::krich@seaford.org::d951d836-8786-4f61-b715-85d9972fdf13" providerId="AD" clId="Web-{87C54114-CFA8-4649-D87C-52B452996903}" dt="2021-11-02T09:55:28.948" v="18" actId="20577"/>
        <pc:sldMkLst>
          <pc:docMk/>
          <pc:sldMk cId="1571088816" sldId="259"/>
        </pc:sldMkLst>
        <pc:spChg chg="mod">
          <ac:chgData name="Kevin Rich" userId="S::krich@seaford.org::d951d836-8786-4f61-b715-85d9972fdf13" providerId="AD" clId="Web-{87C54114-CFA8-4649-D87C-52B452996903}" dt="2021-11-02T09:55:28.948" v="18" actId="20577"/>
          <ac:spMkLst>
            <pc:docMk/>
            <pc:sldMk cId="1571088816" sldId="259"/>
            <ac:spMk id="2" creationId="{2D78C420-7DED-4781-A2D6-449912CCFA6F}"/>
          </ac:spMkLst>
        </pc:spChg>
      </pc:sldChg>
      <pc:sldChg chg="modSp">
        <pc:chgData name="Kevin Rich" userId="S::krich@seaford.org::d951d836-8786-4f61-b715-85d9972fdf13" providerId="AD" clId="Web-{87C54114-CFA8-4649-D87C-52B452996903}" dt="2021-11-02T09:56:47.531" v="25" actId="20577"/>
        <pc:sldMkLst>
          <pc:docMk/>
          <pc:sldMk cId="3835449558" sldId="265"/>
        </pc:sldMkLst>
        <pc:spChg chg="mod">
          <ac:chgData name="Kevin Rich" userId="S::krich@seaford.org::d951d836-8786-4f61-b715-85d9972fdf13" providerId="AD" clId="Web-{87C54114-CFA8-4649-D87C-52B452996903}" dt="2021-11-02T09:56:47.531" v="25" actId="20577"/>
          <ac:spMkLst>
            <pc:docMk/>
            <pc:sldMk cId="3835449558" sldId="265"/>
            <ac:spMk id="2" creationId="{2D78C420-7DED-4781-A2D6-449912CCFA6F}"/>
          </ac:spMkLst>
        </pc:spChg>
      </pc:sldChg>
    </pc:docChg>
  </pc:docChgLst>
  <pc:docChgLst>
    <pc:chgData name="Kevin Rich" userId="S::krich@seaford.org::d951d836-8786-4f61-b715-85d9972fdf13" providerId="AD" clId="Web-{D00FF0C0-F76F-A36F-DBB1-F768FE32EB0E}"/>
    <pc:docChg chg="addSld modSld">
      <pc:chgData name="Kevin Rich" userId="S::krich@seaford.org::d951d836-8786-4f61-b715-85d9972fdf13" providerId="AD" clId="Web-{D00FF0C0-F76F-A36F-DBB1-F768FE32EB0E}" dt="2021-10-18T18:44:07.350" v="168"/>
      <pc:docMkLst>
        <pc:docMk/>
      </pc:docMkLst>
      <pc:sldChg chg="addAnim modAnim">
        <pc:chgData name="Kevin Rich" userId="S::krich@seaford.org::d951d836-8786-4f61-b715-85d9972fdf13" providerId="AD" clId="Web-{D00FF0C0-F76F-A36F-DBB1-F768FE32EB0E}" dt="2021-10-18T18:22:41.174" v="9"/>
        <pc:sldMkLst>
          <pc:docMk/>
          <pc:sldMk cId="4075895983" sldId="257"/>
        </pc:sldMkLst>
      </pc:sldChg>
      <pc:sldChg chg="addAnim modAnim">
        <pc:chgData name="Kevin Rich" userId="S::krich@seaford.org::d951d836-8786-4f61-b715-85d9972fdf13" providerId="AD" clId="Web-{D00FF0C0-F76F-A36F-DBB1-F768FE32EB0E}" dt="2021-10-18T18:22:32.377" v="7"/>
        <pc:sldMkLst>
          <pc:docMk/>
          <pc:sldMk cId="4267549589" sldId="260"/>
        </pc:sldMkLst>
      </pc:sldChg>
      <pc:sldChg chg="addSp delSp modSp addAnim delAnim modAnim">
        <pc:chgData name="Kevin Rich" userId="S::krich@seaford.org::d951d836-8786-4f61-b715-85d9972fdf13" providerId="AD" clId="Web-{D00FF0C0-F76F-A36F-DBB1-F768FE32EB0E}" dt="2021-10-18T18:44:07.350" v="168"/>
        <pc:sldMkLst>
          <pc:docMk/>
          <pc:sldMk cId="2586350201" sldId="263"/>
        </pc:sldMkLst>
        <pc:spChg chg="mod">
          <ac:chgData name="Kevin Rich" userId="S::krich@seaford.org::d951d836-8786-4f61-b715-85d9972fdf13" providerId="AD" clId="Web-{D00FF0C0-F76F-A36F-DBB1-F768FE32EB0E}" dt="2021-10-18T18:41:25.299" v="133" actId="20577"/>
          <ac:spMkLst>
            <pc:docMk/>
            <pc:sldMk cId="2586350201" sldId="263"/>
            <ac:spMk id="2" creationId="{BFE6D47E-881D-45CE-A689-9E44B16D6431}"/>
          </ac:spMkLst>
        </pc:spChg>
        <pc:spChg chg="del mod">
          <ac:chgData name="Kevin Rich" userId="S::krich@seaford.org::d951d836-8786-4f61-b715-85d9972fdf13" providerId="AD" clId="Web-{D00FF0C0-F76F-A36F-DBB1-F768FE32EB0E}" dt="2021-10-18T18:39:06.108" v="94"/>
          <ac:spMkLst>
            <pc:docMk/>
            <pc:sldMk cId="2586350201" sldId="263"/>
            <ac:spMk id="3" creationId="{0B56B243-5B89-4BBB-87B0-1E8C788D7B46}"/>
          </ac:spMkLst>
        </pc:spChg>
        <pc:spChg chg="add del mod">
          <ac:chgData name="Kevin Rich" userId="S::krich@seaford.org::d951d836-8786-4f61-b715-85d9972fdf13" providerId="AD" clId="Web-{D00FF0C0-F76F-A36F-DBB1-F768FE32EB0E}" dt="2021-10-18T18:36:30.229" v="55"/>
          <ac:spMkLst>
            <pc:docMk/>
            <pc:sldMk cId="2586350201" sldId="263"/>
            <ac:spMk id="4" creationId="{6969D00D-06B0-4AAA-84D6-6256FB720CDE}"/>
          </ac:spMkLst>
        </pc:spChg>
        <pc:spChg chg="add mod">
          <ac:chgData name="Kevin Rich" userId="S::krich@seaford.org::d951d836-8786-4f61-b715-85d9972fdf13" providerId="AD" clId="Web-{D00FF0C0-F76F-A36F-DBB1-F768FE32EB0E}" dt="2021-10-18T18:37:04.511" v="63" actId="20577"/>
          <ac:spMkLst>
            <pc:docMk/>
            <pc:sldMk cId="2586350201" sldId="263"/>
            <ac:spMk id="5" creationId="{AEBEC9BC-2CEA-4B76-BF44-4EAF4F47622C}"/>
          </ac:spMkLst>
        </pc:spChg>
        <pc:spChg chg="add mod">
          <ac:chgData name="Kevin Rich" userId="S::krich@seaford.org::d951d836-8786-4f61-b715-85d9972fdf13" providerId="AD" clId="Web-{D00FF0C0-F76F-A36F-DBB1-F768FE32EB0E}" dt="2021-10-18T18:43:46.474" v="160" actId="14100"/>
          <ac:spMkLst>
            <pc:docMk/>
            <pc:sldMk cId="2586350201" sldId="263"/>
            <ac:spMk id="6" creationId="{6A3B3D9F-8ACC-4CA6-A03F-1143F59CFBD3}"/>
          </ac:spMkLst>
        </pc:spChg>
        <pc:spChg chg="add del mod">
          <ac:chgData name="Kevin Rich" userId="S::krich@seaford.org::d951d836-8786-4f61-b715-85d9972fdf13" providerId="AD" clId="Web-{D00FF0C0-F76F-A36F-DBB1-F768FE32EB0E}" dt="2021-10-18T18:39:20.858" v="98"/>
          <ac:spMkLst>
            <pc:docMk/>
            <pc:sldMk cId="2586350201" sldId="263"/>
            <ac:spMk id="8" creationId="{EAD8E4E5-066C-4CEE-B509-964A727B1313}"/>
          </ac:spMkLst>
        </pc:spChg>
        <pc:spChg chg="add mod">
          <ac:chgData name="Kevin Rich" userId="S::krich@seaford.org::d951d836-8786-4f61-b715-85d9972fdf13" providerId="AD" clId="Web-{D00FF0C0-F76F-A36F-DBB1-F768FE32EB0E}" dt="2021-10-18T18:43:42.474" v="159" actId="20577"/>
          <ac:spMkLst>
            <pc:docMk/>
            <pc:sldMk cId="2586350201" sldId="263"/>
            <ac:spMk id="9" creationId="{F0C297A5-E1B5-45EB-844A-6E65703F2E25}"/>
          </ac:spMkLst>
        </pc:spChg>
        <pc:spChg chg="add mod">
          <ac:chgData name="Kevin Rich" userId="S::krich@seaford.org::d951d836-8786-4f61-b715-85d9972fdf13" providerId="AD" clId="Web-{D00FF0C0-F76F-A36F-DBB1-F768FE32EB0E}" dt="2021-10-18T18:42:35.426" v="145" actId="1076"/>
          <ac:spMkLst>
            <pc:docMk/>
            <pc:sldMk cId="2586350201" sldId="263"/>
            <ac:spMk id="10" creationId="{88D06742-919C-4F02-820D-F294F85F8E21}"/>
          </ac:spMkLst>
        </pc:spChg>
        <pc:spChg chg="add mod">
          <ac:chgData name="Kevin Rich" userId="S::krich@seaford.org::d951d836-8786-4f61-b715-85d9972fdf13" providerId="AD" clId="Web-{D00FF0C0-F76F-A36F-DBB1-F768FE32EB0E}" dt="2021-10-18T18:43:30.880" v="156" actId="14100"/>
          <ac:spMkLst>
            <pc:docMk/>
            <pc:sldMk cId="2586350201" sldId="263"/>
            <ac:spMk id="11" creationId="{01196D52-3D50-435B-9C8B-E919FCE3212B}"/>
          </ac:spMkLst>
        </pc:spChg>
      </pc:sldChg>
      <pc:sldChg chg="add replId">
        <pc:chgData name="Kevin Rich" userId="S::krich@seaford.org::d951d836-8786-4f61-b715-85d9972fdf13" providerId="AD" clId="Web-{D00FF0C0-F76F-A36F-DBB1-F768FE32EB0E}" dt="2021-10-18T18:33:46.412" v="10"/>
        <pc:sldMkLst>
          <pc:docMk/>
          <pc:sldMk cId="2202782174" sldId="264"/>
        </pc:sldMkLst>
      </pc:sldChg>
    </pc:docChg>
  </pc:docChgLst>
  <pc:docChgLst>
    <pc:chgData name="Kevin Rich" userId="S::krich@seaford.org::d951d836-8786-4f61-b715-85d9972fdf13" providerId="AD" clId="Web-{ED61AAA3-0CE7-0AAD-389B-336F593352E4}"/>
    <pc:docChg chg="modSld">
      <pc:chgData name="Kevin Rich" userId="S::krich@seaford.org::d951d836-8786-4f61-b715-85d9972fdf13" providerId="AD" clId="Web-{ED61AAA3-0CE7-0AAD-389B-336F593352E4}" dt="2024-09-03T13:52:18.492" v="1"/>
      <pc:docMkLst>
        <pc:docMk/>
      </pc:docMkLst>
      <pc:sldChg chg="delSp delAnim">
        <pc:chgData name="Kevin Rich" userId="S::krich@seaford.org::d951d836-8786-4f61-b715-85d9972fdf13" providerId="AD" clId="Web-{ED61AAA3-0CE7-0AAD-389B-336F593352E4}" dt="2024-09-03T13:52:18.492" v="1"/>
        <pc:sldMkLst>
          <pc:docMk/>
          <pc:sldMk cId="4122919070" sldId="273"/>
        </pc:sldMkLst>
        <pc:inkChg chg="del">
          <ac:chgData name="Kevin Rich" userId="S::krich@seaford.org::d951d836-8786-4f61-b715-85d9972fdf13" providerId="AD" clId="Web-{ED61AAA3-0CE7-0AAD-389B-336F593352E4}" dt="2024-09-03T13:52:18.492" v="1"/>
          <ac:inkMkLst>
            <pc:docMk/>
            <pc:sldMk cId="4122919070" sldId="273"/>
            <ac:inkMk id="2" creationId="{018687D2-57EC-5693-303F-583AECC4F7B5}"/>
          </ac:inkMkLst>
        </pc:inkChg>
        <pc:inkChg chg="del">
          <ac:chgData name="Kevin Rich" userId="S::krich@seaford.org::d951d836-8786-4f61-b715-85d9972fdf13" providerId="AD" clId="Web-{ED61AAA3-0CE7-0AAD-389B-336F593352E4}" dt="2024-09-03T13:52:18.492" v="0"/>
          <ac:inkMkLst>
            <pc:docMk/>
            <pc:sldMk cId="4122919070" sldId="273"/>
            <ac:inkMk id="3" creationId="{9AA34DD7-0D95-A34C-FE67-5D105C9A2893}"/>
          </ac:inkMkLst>
        </pc:inkChg>
      </pc:sldChg>
    </pc:docChg>
  </pc:docChgLst>
  <pc:docChgLst>
    <pc:chgData name="Kevin Rich" userId="d951d836-8786-4f61-b715-85d9972fdf13" providerId="ADAL" clId="{1031A22F-5199-440C-A168-3FFE7915C354}"/>
    <pc:docChg chg="undo custSel addSld delSld modSld">
      <pc:chgData name="Kevin Rich" userId="d951d836-8786-4f61-b715-85d9972fdf13" providerId="ADAL" clId="{1031A22F-5199-440C-A168-3FFE7915C354}" dt="2021-10-15T15:33:20.344" v="1589" actId="20577"/>
      <pc:docMkLst>
        <pc:docMk/>
      </pc:docMkLst>
      <pc:sldChg chg="modSp modTransition">
        <pc:chgData name="Kevin Rich" userId="d951d836-8786-4f61-b715-85d9972fdf13" providerId="ADAL" clId="{1031A22F-5199-440C-A168-3FFE7915C354}" dt="2021-10-15T15:21:44.112" v="1491"/>
        <pc:sldMkLst>
          <pc:docMk/>
          <pc:sldMk cId="3448409034" sldId="256"/>
        </pc:sldMkLst>
        <pc:spChg chg="mod">
          <ac:chgData name="Kevin Rich" userId="d951d836-8786-4f61-b715-85d9972fdf13" providerId="ADAL" clId="{1031A22F-5199-440C-A168-3FFE7915C354}" dt="2021-10-15T08:06:50.417" v="54" actId="20577"/>
          <ac:spMkLst>
            <pc:docMk/>
            <pc:sldMk cId="3448409034" sldId="256"/>
            <ac:spMk id="2" creationId="{C3C1EB52-682C-4291-BCB6-A797BA54D034}"/>
          </ac:spMkLst>
        </pc:spChg>
        <pc:spChg chg="mod">
          <ac:chgData name="Kevin Rich" userId="d951d836-8786-4f61-b715-85d9972fdf13" providerId="ADAL" clId="{1031A22F-5199-440C-A168-3FFE7915C354}" dt="2021-10-15T08:05:23.520" v="25" actId="20577"/>
          <ac:spMkLst>
            <pc:docMk/>
            <pc:sldMk cId="3448409034" sldId="256"/>
            <ac:spMk id="3" creationId="{E4B50FBD-BBB8-411D-966E-8547ED085CA1}"/>
          </ac:spMkLst>
        </pc:spChg>
      </pc:sldChg>
      <pc:sldChg chg="modSp">
        <pc:chgData name="Kevin Rich" userId="d951d836-8786-4f61-b715-85d9972fdf13" providerId="ADAL" clId="{1031A22F-5199-440C-A168-3FFE7915C354}" dt="2021-10-15T12:41:55.743" v="1479" actId="27636"/>
        <pc:sldMkLst>
          <pc:docMk/>
          <pc:sldMk cId="4075895983" sldId="257"/>
        </pc:sldMkLst>
        <pc:spChg chg="mod">
          <ac:chgData name="Kevin Rich" userId="d951d836-8786-4f61-b715-85d9972fdf13" providerId="ADAL" clId="{1031A22F-5199-440C-A168-3FFE7915C354}" dt="2021-10-15T12:41:55.743" v="1479" actId="27636"/>
          <ac:spMkLst>
            <pc:docMk/>
            <pc:sldMk cId="4075895983" sldId="257"/>
            <ac:spMk id="3" creationId="{41C47D32-4C1A-4E82-B66F-88112D3937CD}"/>
          </ac:spMkLst>
        </pc:spChg>
      </pc:sldChg>
      <pc:sldChg chg="modSp">
        <pc:chgData name="Kevin Rich" userId="d951d836-8786-4f61-b715-85d9972fdf13" providerId="ADAL" clId="{1031A22F-5199-440C-A168-3FFE7915C354}" dt="2021-10-15T15:28:08.886" v="1522"/>
        <pc:sldMkLst>
          <pc:docMk/>
          <pc:sldMk cId="4166125320" sldId="258"/>
        </pc:sldMkLst>
        <pc:spChg chg="mod">
          <ac:chgData name="Kevin Rich" userId="d951d836-8786-4f61-b715-85d9972fdf13" providerId="ADAL" clId="{1031A22F-5199-440C-A168-3FFE7915C354}" dt="2021-10-15T15:28:08.886" v="1522"/>
          <ac:spMkLst>
            <pc:docMk/>
            <pc:sldMk cId="4166125320" sldId="258"/>
            <ac:spMk id="3" creationId="{44EF8AEF-9F9A-431D-BFF7-57D80DEB8371}"/>
          </ac:spMkLst>
        </pc:spChg>
      </pc:sldChg>
      <pc:sldChg chg="addSp delSp modSp modTransition modAnim">
        <pc:chgData name="Kevin Rich" userId="d951d836-8786-4f61-b715-85d9972fdf13" providerId="ADAL" clId="{1031A22F-5199-440C-A168-3FFE7915C354}" dt="2021-10-15T15:31:14.443" v="1559" actId="1076"/>
        <pc:sldMkLst>
          <pc:docMk/>
          <pc:sldMk cId="4267549589" sldId="260"/>
        </pc:sldMkLst>
        <pc:spChg chg="mod">
          <ac:chgData name="Kevin Rich" userId="d951d836-8786-4f61-b715-85d9972fdf13" providerId="ADAL" clId="{1031A22F-5199-440C-A168-3FFE7915C354}" dt="2021-10-15T15:28:52.374" v="1531" actId="1076"/>
          <ac:spMkLst>
            <pc:docMk/>
            <pc:sldMk cId="4267549589" sldId="260"/>
            <ac:spMk id="2" creationId="{BFE6D47E-881D-45CE-A689-9E44B16D6431}"/>
          </ac:spMkLst>
        </pc:spChg>
        <pc:spChg chg="mod">
          <ac:chgData name="Kevin Rich" userId="d951d836-8786-4f61-b715-85d9972fdf13" providerId="ADAL" clId="{1031A22F-5199-440C-A168-3FFE7915C354}" dt="2021-10-15T15:31:14.443" v="1559" actId="1076"/>
          <ac:spMkLst>
            <pc:docMk/>
            <pc:sldMk cId="4267549589" sldId="260"/>
            <ac:spMk id="3" creationId="{0B56B243-5B89-4BBB-87B0-1E8C788D7B46}"/>
          </ac:spMkLst>
        </pc:spChg>
        <pc:picChg chg="add del">
          <ac:chgData name="Kevin Rich" userId="d951d836-8786-4f61-b715-85d9972fdf13" providerId="ADAL" clId="{1031A22F-5199-440C-A168-3FFE7915C354}" dt="2021-10-15T15:30:48.917" v="1547"/>
          <ac:picMkLst>
            <pc:docMk/>
            <pc:sldMk cId="4267549589" sldId="260"/>
            <ac:picMk id="1026" creationId="{D40B4817-DE42-4B0D-B7E7-AA70C026E50D}"/>
          </ac:picMkLst>
        </pc:picChg>
        <pc:picChg chg="add mod">
          <ac:chgData name="Kevin Rich" userId="d951d836-8786-4f61-b715-85d9972fdf13" providerId="ADAL" clId="{1031A22F-5199-440C-A168-3FFE7915C354}" dt="2021-10-15T15:31:14.443" v="1559" actId="1076"/>
          <ac:picMkLst>
            <pc:docMk/>
            <pc:sldMk cId="4267549589" sldId="260"/>
            <ac:picMk id="1028" creationId="{A3F865CF-D596-4ACD-B4DF-57E8E3114150}"/>
          </ac:picMkLst>
        </pc:picChg>
      </pc:sldChg>
      <pc:sldChg chg="addSp delSp modSp add">
        <pc:chgData name="Kevin Rich" userId="d951d836-8786-4f61-b715-85d9972fdf13" providerId="ADAL" clId="{1031A22F-5199-440C-A168-3FFE7915C354}" dt="2021-10-15T15:33:20.344" v="1589" actId="20577"/>
        <pc:sldMkLst>
          <pc:docMk/>
          <pc:sldMk cId="2586350201" sldId="263"/>
        </pc:sldMkLst>
        <pc:spChg chg="add del mod">
          <ac:chgData name="Kevin Rich" userId="d951d836-8786-4f61-b715-85d9972fdf13" providerId="ADAL" clId="{1031A22F-5199-440C-A168-3FFE7915C354}" dt="2021-10-15T15:33:20.344" v="1589" actId="20577"/>
          <ac:spMkLst>
            <pc:docMk/>
            <pc:sldMk cId="2586350201" sldId="263"/>
            <ac:spMk id="2" creationId="{BFE6D47E-881D-45CE-A689-9E44B16D6431}"/>
          </ac:spMkLst>
        </pc:spChg>
        <pc:spChg chg="add del mod">
          <ac:chgData name="Kevin Rich" userId="d951d836-8786-4f61-b715-85d9972fdf13" providerId="ADAL" clId="{1031A22F-5199-440C-A168-3FFE7915C354}" dt="2021-10-15T15:33:07.459" v="1566" actId="767"/>
          <ac:spMkLst>
            <pc:docMk/>
            <pc:sldMk cId="2586350201" sldId="263"/>
            <ac:spMk id="4" creationId="{02414B27-E451-468B-A246-D2172BF978E1}"/>
          </ac:spMkLst>
        </pc:spChg>
      </pc:sldChg>
      <pc:sldChg chg="addSp delSp add del">
        <pc:chgData name="Kevin Rich" userId="d951d836-8786-4f61-b715-85d9972fdf13" providerId="ADAL" clId="{1031A22F-5199-440C-A168-3FFE7915C354}" dt="2021-10-15T15:30:50.917" v="1549"/>
        <pc:sldMkLst>
          <pc:docMk/>
          <pc:sldMk cId="3984553463" sldId="263"/>
        </pc:sldMkLst>
        <pc:picChg chg="add del">
          <ac:chgData name="Kevin Rich" userId="d951d836-8786-4f61-b715-85d9972fdf13" providerId="ADAL" clId="{1031A22F-5199-440C-A168-3FFE7915C354}" dt="2021-10-15T15:30:48.485" v="1546"/>
          <ac:picMkLst>
            <pc:docMk/>
            <pc:sldMk cId="3984553463" sldId="263"/>
            <ac:picMk id="2050" creationId="{7CEABD8D-787C-4782-AB26-3C7BE27B6D1B}"/>
          </ac:picMkLst>
        </pc:picChg>
      </pc:sldChg>
    </pc:docChg>
  </pc:docChgLst>
  <pc:docChgLst>
    <pc:chgData name="Kevin Rich" userId="S::krich@seaford.org::d951d836-8786-4f61-b715-85d9972fdf13" providerId="AD" clId="Web-{7E2D8257-8CFE-D445-B484-D5AF0BE81416}"/>
    <pc:docChg chg="modSld">
      <pc:chgData name="Kevin Rich" userId="S::krich@seaford.org::d951d836-8786-4f61-b715-85d9972fdf13" providerId="AD" clId="Web-{7E2D8257-8CFE-D445-B484-D5AF0BE81416}" dt="2022-11-09T17:33:56.254" v="79" actId="20577"/>
      <pc:docMkLst>
        <pc:docMk/>
      </pc:docMkLst>
      <pc:sldChg chg="modSp">
        <pc:chgData name="Kevin Rich" userId="S::krich@seaford.org::d951d836-8786-4f61-b715-85d9972fdf13" providerId="AD" clId="Web-{7E2D8257-8CFE-D445-B484-D5AF0BE81416}" dt="2022-11-09T17:33:56.254" v="79" actId="20577"/>
        <pc:sldMkLst>
          <pc:docMk/>
          <pc:sldMk cId="2986973181" sldId="262"/>
        </pc:sldMkLst>
        <pc:graphicFrameChg chg="modGraphic">
          <ac:chgData name="Kevin Rich" userId="S::krich@seaford.org::d951d836-8786-4f61-b715-85d9972fdf13" providerId="AD" clId="Web-{7E2D8257-8CFE-D445-B484-D5AF0BE81416}" dt="2022-11-09T17:33:56.254" v="79" actId="20577"/>
          <ac:graphicFrameMkLst>
            <pc:docMk/>
            <pc:sldMk cId="2986973181" sldId="262"/>
            <ac:graphicFrameMk id="16" creationId="{E4274768-DD7E-4B96-9D7E-C10E2AEAE9A2}"/>
          </ac:graphicFrameMkLst>
        </pc:graphicFrameChg>
      </pc:sldChg>
      <pc:sldChg chg="modSp">
        <pc:chgData name="Kevin Rich" userId="S::krich@seaford.org::d951d836-8786-4f61-b715-85d9972fdf13" providerId="AD" clId="Web-{7E2D8257-8CFE-D445-B484-D5AF0BE81416}" dt="2022-11-09T17:31:18.341" v="23" actId="20577"/>
        <pc:sldMkLst>
          <pc:docMk/>
          <pc:sldMk cId="343961894" sldId="279"/>
        </pc:sldMkLst>
        <pc:graphicFrameChg chg="modGraphic">
          <ac:chgData name="Kevin Rich" userId="S::krich@seaford.org::d951d836-8786-4f61-b715-85d9972fdf13" providerId="AD" clId="Web-{7E2D8257-8CFE-D445-B484-D5AF0BE81416}" dt="2022-11-09T17:31:18.341" v="23" actId="20577"/>
          <ac:graphicFrameMkLst>
            <pc:docMk/>
            <pc:sldMk cId="343961894" sldId="279"/>
            <ac:graphicFrameMk id="50" creationId="{44BE95B6-57E8-78B5-5CCF-C2C8CA2B7FB7}"/>
          </ac:graphicFrameMkLst>
        </pc:graphicFrameChg>
      </pc:sldChg>
    </pc:docChg>
  </pc:docChgLst>
  <pc:docChgLst>
    <pc:chgData name="Kevin Rich" userId="S::krich@seaford.org::d951d836-8786-4f61-b715-85d9972fdf13" providerId="AD" clId="Web-{57DBB9A4-1DBA-4E2F-AE9C-86C4BC1D8557}"/>
    <pc:docChg chg="addSld delSld modSld">
      <pc:chgData name="Kevin Rich" userId="S::krich@seaford.org::d951d836-8786-4f61-b715-85d9972fdf13" providerId="AD" clId="Web-{57DBB9A4-1DBA-4E2F-AE9C-86C4BC1D8557}" dt="2021-11-03T18:27:29.447" v="23"/>
      <pc:docMkLst>
        <pc:docMk/>
      </pc:docMkLst>
      <pc:sldChg chg="modSp">
        <pc:chgData name="Kevin Rich" userId="S::krich@seaford.org::d951d836-8786-4f61-b715-85d9972fdf13" providerId="AD" clId="Web-{57DBB9A4-1DBA-4E2F-AE9C-86C4BC1D8557}" dt="2021-11-03T18:05:08.699" v="0" actId="20577"/>
        <pc:sldMkLst>
          <pc:docMk/>
          <pc:sldMk cId="3448409034" sldId="256"/>
        </pc:sldMkLst>
        <pc:spChg chg="mod">
          <ac:chgData name="Kevin Rich" userId="S::krich@seaford.org::d951d836-8786-4f61-b715-85d9972fdf13" providerId="AD" clId="Web-{57DBB9A4-1DBA-4E2F-AE9C-86C4BC1D8557}" dt="2021-11-03T18:05:08.699" v="0" actId="20577"/>
          <ac:spMkLst>
            <pc:docMk/>
            <pc:sldMk cId="3448409034" sldId="256"/>
            <ac:spMk id="2" creationId="{C3C1EB52-682C-4291-BCB6-A797BA54D034}"/>
          </ac:spMkLst>
        </pc:spChg>
      </pc:sldChg>
      <pc:sldChg chg="addSp modSp addAnim modAnim">
        <pc:chgData name="Kevin Rich" userId="S::krich@seaford.org::d951d836-8786-4f61-b715-85d9972fdf13" providerId="AD" clId="Web-{57DBB9A4-1DBA-4E2F-AE9C-86C4BC1D8557}" dt="2021-11-03T18:09:46.892" v="8"/>
        <pc:sldMkLst>
          <pc:docMk/>
          <pc:sldMk cId="4267549589" sldId="260"/>
        </pc:sldMkLst>
        <pc:picChg chg="add mod">
          <ac:chgData name="Kevin Rich" userId="S::krich@seaford.org::d951d836-8786-4f61-b715-85d9972fdf13" providerId="AD" clId="Web-{57DBB9A4-1DBA-4E2F-AE9C-86C4BC1D8557}" dt="2021-11-03T18:09:29.158" v="5" actId="1076"/>
          <ac:picMkLst>
            <pc:docMk/>
            <pc:sldMk cId="4267549589" sldId="260"/>
            <ac:picMk id="5" creationId="{0539B3FB-3FCD-47A9-8612-21AB3A822628}"/>
          </ac:picMkLst>
        </pc:picChg>
        <pc:picChg chg="mod">
          <ac:chgData name="Kevin Rich" userId="S::krich@seaford.org::d951d836-8786-4f61-b715-85d9972fdf13" providerId="AD" clId="Web-{57DBB9A4-1DBA-4E2F-AE9C-86C4BC1D8557}" dt="2021-11-03T18:09:30.986" v="6" actId="1076"/>
          <ac:picMkLst>
            <pc:docMk/>
            <pc:sldMk cId="4267549589" sldId="260"/>
            <ac:picMk id="1028" creationId="{A3F865CF-D596-4ACD-B4DF-57E8E3114150}"/>
          </ac:picMkLst>
        </pc:picChg>
      </pc:sldChg>
      <pc:sldChg chg="addSp delSp modSp new del">
        <pc:chgData name="Kevin Rich" userId="S::krich@seaford.org::d951d836-8786-4f61-b715-85d9972fdf13" providerId="AD" clId="Web-{57DBB9A4-1DBA-4E2F-AE9C-86C4BC1D8557}" dt="2021-11-03T18:27:29.447" v="23"/>
        <pc:sldMkLst>
          <pc:docMk/>
          <pc:sldMk cId="1719525799" sldId="267"/>
        </pc:sldMkLst>
        <pc:spChg chg="del mod">
          <ac:chgData name="Kevin Rich" userId="S::krich@seaford.org::d951d836-8786-4f61-b715-85d9972fdf13" providerId="AD" clId="Web-{57DBB9A4-1DBA-4E2F-AE9C-86C4BC1D8557}" dt="2021-11-03T18:23:52.349" v="20"/>
          <ac:spMkLst>
            <pc:docMk/>
            <pc:sldMk cId="1719525799" sldId="267"/>
            <ac:spMk id="3" creationId="{CF288633-C887-4949-8857-5AFABF121ADC}"/>
          </ac:spMkLst>
        </pc:spChg>
        <pc:picChg chg="add mod ord">
          <ac:chgData name="Kevin Rich" userId="S::krich@seaford.org::d951d836-8786-4f61-b715-85d9972fdf13" providerId="AD" clId="Web-{57DBB9A4-1DBA-4E2F-AE9C-86C4BC1D8557}" dt="2021-11-03T18:23:57.552" v="22" actId="14100"/>
          <ac:picMkLst>
            <pc:docMk/>
            <pc:sldMk cId="1719525799" sldId="267"/>
            <ac:picMk id="4" creationId="{5BDE83D6-B8A8-443B-A179-39694CB7EF20}"/>
          </ac:picMkLst>
        </pc:picChg>
      </pc:sldChg>
      <pc:sldChg chg="addSp delSp modSp new del">
        <pc:chgData name="Kevin Rich" userId="S::krich@seaford.org::d951d836-8786-4f61-b715-85d9972fdf13" providerId="AD" clId="Web-{57DBB9A4-1DBA-4E2F-AE9C-86C4BC1D8557}" dt="2021-11-03T18:20:02.672" v="14"/>
        <pc:sldMkLst>
          <pc:docMk/>
          <pc:sldMk cId="3036586685" sldId="267"/>
        </pc:sldMkLst>
        <pc:spChg chg="del">
          <ac:chgData name="Kevin Rich" userId="S::krich@seaford.org::d951d836-8786-4f61-b715-85d9972fdf13" providerId="AD" clId="Web-{57DBB9A4-1DBA-4E2F-AE9C-86C4BC1D8557}" dt="2021-11-03T18:17:35.465" v="10"/>
          <ac:spMkLst>
            <pc:docMk/>
            <pc:sldMk cId="3036586685" sldId="267"/>
            <ac:spMk id="3" creationId="{303B8B41-CF71-4D77-B007-B832343B4F50}"/>
          </ac:spMkLst>
        </pc:spChg>
        <pc:picChg chg="add mod ord">
          <ac:chgData name="Kevin Rich" userId="S::krich@seaford.org::d951d836-8786-4f61-b715-85d9972fdf13" providerId="AD" clId="Web-{57DBB9A4-1DBA-4E2F-AE9C-86C4BC1D8557}" dt="2021-11-03T18:18:57.670" v="13" actId="1076"/>
          <ac:picMkLst>
            <pc:docMk/>
            <pc:sldMk cId="3036586685" sldId="267"/>
            <ac:picMk id="4" creationId="{95D9EBCC-F858-4587-A100-74C4127B1E26}"/>
          </ac:picMkLst>
        </pc:picChg>
      </pc:sldChg>
    </pc:docChg>
  </pc:docChgLst>
  <pc:docChgLst>
    <pc:chgData name="Kevin Rich" userId="S::krich@seaford.org::d951d836-8786-4f61-b715-85d9972fdf13" providerId="AD" clId="Web-{FACCB58E-1A76-E2E4-6999-BFC1B1A5EE57}"/>
    <pc:docChg chg="modSld">
      <pc:chgData name="Kevin Rich" userId="S::krich@seaford.org::d951d836-8786-4f61-b715-85d9972fdf13" providerId="AD" clId="Web-{FACCB58E-1A76-E2E4-6999-BFC1B1A5EE57}" dt="2022-11-09T17:08:21.442" v="6"/>
      <pc:docMkLst>
        <pc:docMk/>
      </pc:docMkLst>
      <pc:sldChg chg="modSp">
        <pc:chgData name="Kevin Rich" userId="S::krich@seaford.org::d951d836-8786-4f61-b715-85d9972fdf13" providerId="AD" clId="Web-{FACCB58E-1A76-E2E4-6999-BFC1B1A5EE57}" dt="2022-11-09T17:07:54.909" v="1" actId="1076"/>
        <pc:sldMkLst>
          <pc:docMk/>
          <pc:sldMk cId="3448409034" sldId="256"/>
        </pc:sldMkLst>
        <pc:spChg chg="mod">
          <ac:chgData name="Kevin Rich" userId="S::krich@seaford.org::d951d836-8786-4f61-b715-85d9972fdf13" providerId="AD" clId="Web-{FACCB58E-1A76-E2E4-6999-BFC1B1A5EE57}" dt="2022-11-09T17:07:54.909" v="1" actId="1076"/>
          <ac:spMkLst>
            <pc:docMk/>
            <pc:sldMk cId="3448409034" sldId="256"/>
            <ac:spMk id="3" creationId="{E4B50FBD-BBB8-411D-966E-8547ED085CA1}"/>
          </ac:spMkLst>
        </pc:spChg>
      </pc:sldChg>
      <pc:sldChg chg="addSp">
        <pc:chgData name="Kevin Rich" userId="S::krich@seaford.org::d951d836-8786-4f61-b715-85d9972fdf13" providerId="AD" clId="Web-{FACCB58E-1A76-E2E4-6999-BFC1B1A5EE57}" dt="2022-11-09T17:08:21.442" v="6"/>
        <pc:sldMkLst>
          <pc:docMk/>
          <pc:sldMk cId="4122919070" sldId="273"/>
        </pc:sldMkLst>
        <pc:inkChg chg="add">
          <ac:chgData name="Kevin Rich" userId="S::krich@seaford.org::d951d836-8786-4f61-b715-85d9972fdf13" providerId="AD" clId="Web-{FACCB58E-1A76-E2E4-6999-BFC1B1A5EE57}" dt="2022-11-09T17:08:06.332" v="2"/>
          <ac:inkMkLst>
            <pc:docMk/>
            <pc:sldMk cId="4122919070" sldId="273"/>
            <ac:inkMk id="2" creationId="{018687D2-57EC-5693-303F-583AECC4F7B5}"/>
          </ac:inkMkLst>
        </pc:inkChg>
        <pc:inkChg chg="add">
          <ac:chgData name="Kevin Rich" userId="S::krich@seaford.org::d951d836-8786-4f61-b715-85d9972fdf13" providerId="AD" clId="Web-{FACCB58E-1A76-E2E4-6999-BFC1B1A5EE57}" dt="2022-11-09T17:08:07.113" v="3"/>
          <ac:inkMkLst>
            <pc:docMk/>
            <pc:sldMk cId="4122919070" sldId="273"/>
            <ac:inkMk id="3" creationId="{9AA34DD7-0D95-A34C-FE67-5D105C9A2893}"/>
          </ac:inkMkLst>
        </pc:inkChg>
        <pc:inkChg chg="add">
          <ac:chgData name="Kevin Rich" userId="S::krich@seaford.org::d951d836-8786-4f61-b715-85d9972fdf13" providerId="AD" clId="Web-{FACCB58E-1A76-E2E4-6999-BFC1B1A5EE57}" dt="2022-11-09T17:08:12.457" v="4"/>
          <ac:inkMkLst>
            <pc:docMk/>
            <pc:sldMk cId="4122919070" sldId="273"/>
            <ac:inkMk id="5" creationId="{87F86674-F0C3-0929-CA99-6BC1D3D351F7}"/>
          </ac:inkMkLst>
        </pc:inkChg>
        <pc:inkChg chg="add">
          <ac:chgData name="Kevin Rich" userId="S::krich@seaford.org::d951d836-8786-4f61-b715-85d9972fdf13" providerId="AD" clId="Web-{FACCB58E-1A76-E2E4-6999-BFC1B1A5EE57}" dt="2022-11-09T17:08:13.942" v="5"/>
          <ac:inkMkLst>
            <pc:docMk/>
            <pc:sldMk cId="4122919070" sldId="273"/>
            <ac:inkMk id="6" creationId="{99D1AFAF-18D5-C7A6-E44F-284916CB6115}"/>
          </ac:inkMkLst>
        </pc:inkChg>
        <pc:inkChg chg="add">
          <ac:chgData name="Kevin Rich" userId="S::krich@seaford.org::d951d836-8786-4f61-b715-85d9972fdf13" providerId="AD" clId="Web-{FACCB58E-1A76-E2E4-6999-BFC1B1A5EE57}" dt="2022-11-09T17:08:21.442" v="6"/>
          <ac:inkMkLst>
            <pc:docMk/>
            <pc:sldMk cId="4122919070" sldId="273"/>
            <ac:inkMk id="7" creationId="{8E40F582-D112-AC26-1CB3-227FD03B8BA7}"/>
          </ac:inkMkLst>
        </pc:inkChg>
      </pc:sldChg>
    </pc:docChg>
  </pc:docChgLst>
  <pc:docChgLst>
    <pc:chgData name="Kevin Rich" userId="S::krich@seaford.org::d951d836-8786-4f61-b715-85d9972fdf13" providerId="AD" clId="Web-{F7FEC6C3-2EDF-520B-AF27-0260F3F6230D}"/>
    <pc:docChg chg="modSld">
      <pc:chgData name="Kevin Rich" userId="S::krich@seaford.org::d951d836-8786-4f61-b715-85d9972fdf13" providerId="AD" clId="Web-{F7FEC6C3-2EDF-520B-AF27-0260F3F6230D}" dt="2022-11-09T17:03:52.465" v="1"/>
      <pc:docMkLst>
        <pc:docMk/>
      </pc:docMkLst>
      <pc:sldChg chg="addSp">
        <pc:chgData name="Kevin Rich" userId="S::krich@seaford.org::d951d836-8786-4f61-b715-85d9972fdf13" providerId="AD" clId="Web-{F7FEC6C3-2EDF-520B-AF27-0260F3F6230D}" dt="2022-11-09T17:03:52.465" v="1"/>
        <pc:sldMkLst>
          <pc:docMk/>
          <pc:sldMk cId="4122919070" sldId="273"/>
        </pc:sldMkLst>
        <pc:inkChg chg="add">
          <ac:chgData name="Kevin Rich" userId="S::krich@seaford.org::d951d836-8786-4f61-b715-85d9972fdf13" providerId="AD" clId="Web-{F7FEC6C3-2EDF-520B-AF27-0260F3F6230D}" dt="2022-11-09T17:03:52.450" v="0"/>
          <ac:inkMkLst>
            <pc:docMk/>
            <pc:sldMk cId="4122919070" sldId="273"/>
            <ac:inkMk id="2" creationId="{F9351F31-922A-9D9B-ECE4-2E9DA4852239}"/>
          </ac:inkMkLst>
        </pc:inkChg>
        <pc:inkChg chg="add">
          <ac:chgData name="Kevin Rich" userId="S::krich@seaford.org::d951d836-8786-4f61-b715-85d9972fdf13" providerId="AD" clId="Web-{F7FEC6C3-2EDF-520B-AF27-0260F3F6230D}" dt="2022-11-09T17:03:52.465" v="1"/>
          <ac:inkMkLst>
            <pc:docMk/>
            <pc:sldMk cId="4122919070" sldId="273"/>
            <ac:inkMk id="3" creationId="{6AAA06F5-D441-E6E3-391A-829E06B6A96F}"/>
          </ac:inkMkLst>
        </pc:inkChg>
      </pc:sldChg>
    </pc:docChg>
  </pc:docChgLst>
  <pc:docChgLst>
    <pc:chgData name="Kevin Rich" userId="S::krich@seaford.org::d951d836-8786-4f61-b715-85d9972fdf13" providerId="AD" clId="Web-{2B9B4895-6787-75B1-054A-6D90DCC0594D}"/>
    <pc:docChg chg="modSld">
      <pc:chgData name="Kevin Rich" userId="S::krich@seaford.org::d951d836-8786-4f61-b715-85d9972fdf13" providerId="AD" clId="Web-{2B9B4895-6787-75B1-054A-6D90DCC0594D}" dt="2022-11-09T17:10:49.816" v="7"/>
      <pc:docMkLst>
        <pc:docMk/>
      </pc:docMkLst>
      <pc:sldChg chg="addAnim modAnim">
        <pc:chgData name="Kevin Rich" userId="S::krich@seaford.org::d951d836-8786-4f61-b715-85d9972fdf13" providerId="AD" clId="Web-{2B9B4895-6787-75B1-054A-6D90DCC0594D}" dt="2022-11-09T17:10:49.816" v="7"/>
        <pc:sldMkLst>
          <pc:docMk/>
          <pc:sldMk cId="3835449558" sldId="265"/>
        </pc:sldMkLst>
      </pc:sldChg>
      <pc:sldChg chg="addAnim modAnim">
        <pc:chgData name="Kevin Rich" userId="S::krich@seaford.org::d951d836-8786-4f61-b715-85d9972fdf13" providerId="AD" clId="Web-{2B9B4895-6787-75B1-054A-6D90DCC0594D}" dt="2022-11-09T17:08:46.812" v="3"/>
        <pc:sldMkLst>
          <pc:docMk/>
          <pc:sldMk cId="4122919070" sldId="273"/>
        </pc:sldMkLst>
      </pc:sldChg>
      <pc:sldChg chg="addAnim modAnim">
        <pc:chgData name="Kevin Rich" userId="S::krich@seaford.org::d951d836-8786-4f61-b715-85d9972fdf13" providerId="AD" clId="Web-{2B9B4895-6787-75B1-054A-6D90DCC0594D}" dt="2022-11-09T17:10:10.955" v="5"/>
        <pc:sldMkLst>
          <pc:docMk/>
          <pc:sldMk cId="2285537082" sldId="278"/>
        </pc:sldMkLst>
      </pc:sldChg>
    </pc:docChg>
  </pc:docChgLst>
  <pc:docChgLst>
    <pc:chgData name="Kevin Rich" userId="S::krich@seaford.org::d951d836-8786-4f61-b715-85d9972fdf13" providerId="AD" clId="Web-{8838D61F-EF5F-CEC2-2FF0-7856F45D5E82}"/>
    <pc:docChg chg="addSld delSld modSld sldOrd">
      <pc:chgData name="Kevin Rich" userId="S::krich@seaford.org::d951d836-8786-4f61-b715-85d9972fdf13" providerId="AD" clId="Web-{8838D61F-EF5F-CEC2-2FF0-7856F45D5E82}" dt="2022-11-09T17:04:34.976" v="350"/>
      <pc:docMkLst>
        <pc:docMk/>
      </pc:docMkLst>
      <pc:sldChg chg="modSp ord">
        <pc:chgData name="Kevin Rich" userId="S::krich@seaford.org::d951d836-8786-4f61-b715-85d9972fdf13" providerId="AD" clId="Web-{8838D61F-EF5F-CEC2-2FF0-7856F45D5E82}" dt="2022-11-09T13:50:09.385" v="345" actId="1076"/>
        <pc:sldMkLst>
          <pc:docMk/>
          <pc:sldMk cId="4267549589" sldId="260"/>
        </pc:sldMkLst>
        <pc:spChg chg="mod">
          <ac:chgData name="Kevin Rich" userId="S::krich@seaford.org::d951d836-8786-4f61-b715-85d9972fdf13" providerId="AD" clId="Web-{8838D61F-EF5F-CEC2-2FF0-7856F45D5E82}" dt="2022-11-09T13:50:09.385" v="345" actId="1076"/>
          <ac:spMkLst>
            <pc:docMk/>
            <pc:sldMk cId="4267549589" sldId="260"/>
            <ac:spMk id="4" creationId="{D3C60EAF-77BE-45FB-8EC1-3D59B4AB0602}"/>
          </ac:spMkLst>
        </pc:spChg>
      </pc:sldChg>
      <pc:sldChg chg="modSp">
        <pc:chgData name="Kevin Rich" userId="S::krich@seaford.org::d951d836-8786-4f61-b715-85d9972fdf13" providerId="AD" clId="Web-{8838D61F-EF5F-CEC2-2FF0-7856F45D5E82}" dt="2022-11-09T13:51:23.561" v="346" actId="14100"/>
        <pc:sldMkLst>
          <pc:docMk/>
          <pc:sldMk cId="3835449558" sldId="265"/>
        </pc:sldMkLst>
        <pc:spChg chg="mod">
          <ac:chgData name="Kevin Rich" userId="S::krich@seaford.org::d951d836-8786-4f61-b715-85d9972fdf13" providerId="AD" clId="Web-{8838D61F-EF5F-CEC2-2FF0-7856F45D5E82}" dt="2022-11-09T13:51:23.561" v="346" actId="14100"/>
          <ac:spMkLst>
            <pc:docMk/>
            <pc:sldMk cId="3835449558" sldId="265"/>
            <ac:spMk id="5" creationId="{FE6FE569-4805-33C4-4368-26362115620B}"/>
          </ac:spMkLst>
        </pc:spChg>
      </pc:sldChg>
      <pc:sldChg chg="modSp">
        <pc:chgData name="Kevin Rich" userId="S::krich@seaford.org::d951d836-8786-4f61-b715-85d9972fdf13" providerId="AD" clId="Web-{8838D61F-EF5F-CEC2-2FF0-7856F45D5E82}" dt="2022-11-09T13:30:53.477" v="57" actId="20577"/>
        <pc:sldMkLst>
          <pc:docMk/>
          <pc:sldMk cId="1880372821" sldId="266"/>
        </pc:sldMkLst>
        <pc:spChg chg="mod">
          <ac:chgData name="Kevin Rich" userId="S::krich@seaford.org::d951d836-8786-4f61-b715-85d9972fdf13" providerId="AD" clId="Web-{8838D61F-EF5F-CEC2-2FF0-7856F45D5E82}" dt="2022-11-09T13:30:53.477" v="57" actId="20577"/>
          <ac:spMkLst>
            <pc:docMk/>
            <pc:sldMk cId="1880372821" sldId="266"/>
            <ac:spMk id="2" creationId="{13D6C6C5-9DD2-4C69-BF3F-DB908822D878}"/>
          </ac:spMkLst>
        </pc:spChg>
      </pc:sldChg>
      <pc:sldChg chg="ord">
        <pc:chgData name="Kevin Rich" userId="S::krich@seaford.org::d951d836-8786-4f61-b715-85d9972fdf13" providerId="AD" clId="Web-{8838D61F-EF5F-CEC2-2FF0-7856F45D5E82}" dt="2022-11-09T12:47:08.571" v="34"/>
        <pc:sldMkLst>
          <pc:docMk/>
          <pc:sldMk cId="872571775" sldId="268"/>
        </pc:sldMkLst>
      </pc:sldChg>
      <pc:sldChg chg="delSp">
        <pc:chgData name="Kevin Rich" userId="S::krich@seaford.org::d951d836-8786-4f61-b715-85d9972fdf13" providerId="AD" clId="Web-{8838D61F-EF5F-CEC2-2FF0-7856F45D5E82}" dt="2022-11-09T17:04:34.976" v="350"/>
        <pc:sldMkLst>
          <pc:docMk/>
          <pc:sldMk cId="4122919070" sldId="273"/>
        </pc:sldMkLst>
        <pc:inkChg chg="del">
          <ac:chgData name="Kevin Rich" userId="S::krich@seaford.org::d951d836-8786-4f61-b715-85d9972fdf13" providerId="AD" clId="Web-{8838D61F-EF5F-CEC2-2FF0-7856F45D5E82}" dt="2022-11-09T17:04:34.976" v="350"/>
          <ac:inkMkLst>
            <pc:docMk/>
            <pc:sldMk cId="4122919070" sldId="273"/>
            <ac:inkMk id="2" creationId="{F9351F31-922A-9D9B-ECE4-2E9DA4852239}"/>
          </ac:inkMkLst>
        </pc:inkChg>
        <pc:inkChg chg="del">
          <ac:chgData name="Kevin Rich" userId="S::krich@seaford.org::d951d836-8786-4f61-b715-85d9972fdf13" providerId="AD" clId="Web-{8838D61F-EF5F-CEC2-2FF0-7856F45D5E82}" dt="2022-11-09T17:04:34.976" v="349"/>
          <ac:inkMkLst>
            <pc:docMk/>
            <pc:sldMk cId="4122919070" sldId="273"/>
            <ac:inkMk id="3" creationId="{6AAA06F5-D441-E6E3-391A-829E06B6A96F}"/>
          </ac:inkMkLst>
        </pc:inkChg>
        <pc:inkChg chg="del">
          <ac:chgData name="Kevin Rich" userId="S::krich@seaford.org::d951d836-8786-4f61-b715-85d9972fdf13" providerId="AD" clId="Web-{8838D61F-EF5F-CEC2-2FF0-7856F45D5E82}" dt="2022-11-09T17:02:51.504" v="348"/>
          <ac:inkMkLst>
            <pc:docMk/>
            <pc:sldMk cId="4122919070" sldId="273"/>
            <ac:inkMk id="27" creationId="{057BABAB-BFB8-5681-99AD-FA721572B992}"/>
          </ac:inkMkLst>
        </pc:inkChg>
        <pc:inkChg chg="del">
          <ac:chgData name="Kevin Rich" userId="S::krich@seaford.org::d951d836-8786-4f61-b715-85d9972fdf13" providerId="AD" clId="Web-{8838D61F-EF5F-CEC2-2FF0-7856F45D5E82}" dt="2022-11-09T17:02:51.504" v="347"/>
          <ac:inkMkLst>
            <pc:docMk/>
            <pc:sldMk cId="4122919070" sldId="273"/>
            <ac:inkMk id="28" creationId="{E8AABB1C-E75E-C981-4605-06783BBC91A0}"/>
          </ac:inkMkLst>
        </pc:inkChg>
      </pc:sldChg>
      <pc:sldChg chg="addSp delSp modSp add replId">
        <pc:chgData name="Kevin Rich" userId="S::krich@seaford.org::d951d836-8786-4f61-b715-85d9972fdf13" providerId="AD" clId="Web-{8838D61F-EF5F-CEC2-2FF0-7856F45D5E82}" dt="2022-11-09T13:48:35.394" v="344" actId="20577"/>
        <pc:sldMkLst>
          <pc:docMk/>
          <pc:sldMk cId="343961894" sldId="279"/>
        </pc:sldMkLst>
        <pc:spChg chg="add del mod">
          <ac:chgData name="Kevin Rich" userId="S::krich@seaford.org::d951d836-8786-4f61-b715-85d9972fdf13" providerId="AD" clId="Web-{8838D61F-EF5F-CEC2-2FF0-7856F45D5E82}" dt="2022-11-09T13:47:32.249" v="338"/>
          <ac:spMkLst>
            <pc:docMk/>
            <pc:sldMk cId="343961894" sldId="279"/>
            <ac:spMk id="2" creationId="{7E749A69-8809-21DA-413A-35134DA7C827}"/>
          </ac:spMkLst>
        </pc:spChg>
        <pc:graphicFrameChg chg="add modGraphic">
          <ac:chgData name="Kevin Rich" userId="S::krich@seaford.org::d951d836-8786-4f61-b715-85d9972fdf13" providerId="AD" clId="Web-{8838D61F-EF5F-CEC2-2FF0-7856F45D5E82}" dt="2022-11-09T13:48:35.394" v="344" actId="20577"/>
          <ac:graphicFrameMkLst>
            <pc:docMk/>
            <pc:sldMk cId="343961894" sldId="279"/>
            <ac:graphicFrameMk id="50" creationId="{44BE95B6-57E8-78B5-5CCF-C2C8CA2B7FB7}"/>
          </ac:graphicFrameMkLst>
        </pc:graphicFrameChg>
        <pc:picChg chg="mod">
          <ac:chgData name="Kevin Rich" userId="S::krich@seaford.org::d951d836-8786-4f61-b715-85d9972fdf13" providerId="AD" clId="Web-{8838D61F-EF5F-CEC2-2FF0-7856F45D5E82}" dt="2022-11-09T13:32:22.952" v="60" actId="1076"/>
          <ac:picMkLst>
            <pc:docMk/>
            <pc:sldMk cId="343961894" sldId="279"/>
            <ac:picMk id="3" creationId="{359E9AE2-4473-3F51-1489-0BE3BFDEE0F8}"/>
          </ac:picMkLst>
        </pc:picChg>
      </pc:sldChg>
      <pc:sldChg chg="modSp add del replId">
        <pc:chgData name="Kevin Rich" userId="S::krich@seaford.org::d951d836-8786-4f61-b715-85d9972fdf13" providerId="AD" clId="Web-{8838D61F-EF5F-CEC2-2FF0-7856F45D5E82}" dt="2022-11-09T13:46:48.918" v="337"/>
        <pc:sldMkLst>
          <pc:docMk/>
          <pc:sldMk cId="3048379440" sldId="280"/>
        </pc:sldMkLst>
        <pc:spChg chg="mod">
          <ac:chgData name="Kevin Rich" userId="S::krich@seaford.org::d951d836-8786-4f61-b715-85d9972fdf13" providerId="AD" clId="Web-{8838D61F-EF5F-CEC2-2FF0-7856F45D5E82}" dt="2022-11-09T13:46:16.853" v="331" actId="20577"/>
          <ac:spMkLst>
            <pc:docMk/>
            <pc:sldMk cId="3048379440" sldId="280"/>
            <ac:spMk id="2" creationId="{7E749A69-8809-21DA-413A-35134DA7C827}"/>
          </ac:spMkLst>
        </pc:spChg>
      </pc:sldChg>
      <pc:sldChg chg="addSp modSp add replId">
        <pc:chgData name="Kevin Rich" userId="S::krich@seaford.org::d951d836-8786-4f61-b715-85d9972fdf13" providerId="AD" clId="Web-{8838D61F-EF5F-CEC2-2FF0-7856F45D5E82}" dt="2022-11-09T13:46:45.042" v="336" actId="14100"/>
        <pc:sldMkLst>
          <pc:docMk/>
          <pc:sldMk cId="4226538552" sldId="281"/>
        </pc:sldMkLst>
        <pc:picChg chg="add mod">
          <ac:chgData name="Kevin Rich" userId="S::krich@seaford.org::d951d836-8786-4f61-b715-85d9972fdf13" providerId="AD" clId="Web-{8838D61F-EF5F-CEC2-2FF0-7856F45D5E82}" dt="2022-11-09T13:46:45.042" v="336" actId="14100"/>
          <ac:picMkLst>
            <pc:docMk/>
            <pc:sldMk cId="4226538552" sldId="281"/>
            <ac:picMk id="4" creationId="{138EA61F-C154-8540-2B35-8DFCCD7DF61A}"/>
          </ac:picMkLst>
        </pc:picChg>
      </pc:sldChg>
    </pc:docChg>
  </pc:docChgLst>
  <pc:docChgLst>
    <pc:chgData name="Kevin Rich" userId="d951d836-8786-4f61-b715-85d9972fdf13" providerId="ADAL" clId="{6B2A4FD4-D8DC-4ECC-A807-5943862AC931}"/>
    <pc:docChg chg="delSld">
      <pc:chgData name="Kevin Rich" userId="d951d836-8786-4f61-b715-85d9972fdf13" providerId="ADAL" clId="{6B2A4FD4-D8DC-4ECC-A807-5943862AC931}" dt="2021-10-31T13:11:57.404" v="0" actId="2696"/>
      <pc:docMkLst>
        <pc:docMk/>
      </pc:docMkLst>
      <pc:sldChg chg="del">
        <pc:chgData name="Kevin Rich" userId="d951d836-8786-4f61-b715-85d9972fdf13" providerId="ADAL" clId="{6B2A4FD4-D8DC-4ECC-A807-5943862AC931}" dt="2021-10-31T13:11:57.404" v="0" actId="2696"/>
        <pc:sldMkLst>
          <pc:docMk/>
          <pc:sldMk cId="2202782174" sldId="264"/>
        </pc:sldMkLst>
      </pc:sldChg>
    </pc:docChg>
  </pc:docChgLst>
  <pc:docChgLst>
    <pc:chgData name="Kevin Rich" userId="S::krich@seaford.org::d951d836-8786-4f61-b715-85d9972fdf13" providerId="AD" clId="Web-{4EAA8230-DD40-78F8-B41B-699E31D137E3}"/>
    <pc:docChg chg="modSld">
      <pc:chgData name="Kevin Rich" userId="S::krich@seaford.org::d951d836-8786-4f61-b715-85d9972fdf13" providerId="AD" clId="Web-{4EAA8230-DD40-78F8-B41B-699E31D137E3}" dt="2021-11-03T16:23:21.985" v="34" actId="20577"/>
      <pc:docMkLst>
        <pc:docMk/>
      </pc:docMkLst>
      <pc:sldChg chg="modSp">
        <pc:chgData name="Kevin Rich" userId="S::krich@seaford.org::d951d836-8786-4f61-b715-85d9972fdf13" providerId="AD" clId="Web-{4EAA8230-DD40-78F8-B41B-699E31D137E3}" dt="2021-11-03T16:23:21.985" v="34" actId="20577"/>
        <pc:sldMkLst>
          <pc:docMk/>
          <pc:sldMk cId="4267549589" sldId="260"/>
        </pc:sldMkLst>
        <pc:spChg chg="mod">
          <ac:chgData name="Kevin Rich" userId="S::krich@seaford.org::d951d836-8786-4f61-b715-85d9972fdf13" providerId="AD" clId="Web-{4EAA8230-DD40-78F8-B41B-699E31D137E3}" dt="2021-11-03T16:23:21.985" v="34" actId="20577"/>
          <ac:spMkLst>
            <pc:docMk/>
            <pc:sldMk cId="4267549589" sldId="260"/>
            <ac:spMk id="4" creationId="{D3C60EAF-77BE-45FB-8EC1-3D59B4AB0602}"/>
          </ac:spMkLst>
        </pc:spChg>
      </pc:sldChg>
    </pc:docChg>
  </pc:docChgLst>
  <pc:docChgLst>
    <pc:chgData name="Kevin Rich" userId="S::krich@seaford.org::d951d836-8786-4f61-b715-85d9972fdf13" providerId="AD" clId="Web-{39399203-EFAC-3014-D857-6C4CBAE89B65}"/>
    <pc:docChg chg="modSld sldOrd">
      <pc:chgData name="Kevin Rich" userId="S::krich@seaford.org::d951d836-8786-4f61-b715-85d9972fdf13" providerId="AD" clId="Web-{39399203-EFAC-3014-D857-6C4CBAE89B65}" dt="2023-11-08T16:31:55.591" v="45" actId="1076"/>
      <pc:docMkLst>
        <pc:docMk/>
      </pc:docMkLst>
      <pc:sldChg chg="ord">
        <pc:chgData name="Kevin Rich" userId="S::krich@seaford.org::d951d836-8786-4f61-b715-85d9972fdf13" providerId="AD" clId="Web-{39399203-EFAC-3014-D857-6C4CBAE89B65}" dt="2023-11-08T16:30:57.618" v="38"/>
        <pc:sldMkLst>
          <pc:docMk/>
          <pc:sldMk cId="938332397" sldId="277"/>
        </pc:sldMkLst>
      </pc:sldChg>
      <pc:sldChg chg="addSp delSp modSp mod ord setBg addAnim delAnim">
        <pc:chgData name="Kevin Rich" userId="S::krich@seaford.org::d951d836-8786-4f61-b715-85d9972fdf13" providerId="AD" clId="Web-{39399203-EFAC-3014-D857-6C4CBAE89B65}" dt="2023-11-08T16:31:55.591" v="45" actId="1076"/>
        <pc:sldMkLst>
          <pc:docMk/>
          <pc:sldMk cId="3165559619" sldId="282"/>
        </pc:sldMkLst>
        <pc:spChg chg="mod ord">
          <ac:chgData name="Kevin Rich" userId="S::krich@seaford.org::d951d836-8786-4f61-b715-85d9972fdf13" providerId="AD" clId="Web-{39399203-EFAC-3014-D857-6C4CBAE89B65}" dt="2023-11-08T16:30:56.758" v="37" actId="14100"/>
          <ac:spMkLst>
            <pc:docMk/>
            <pc:sldMk cId="3165559619" sldId="282"/>
            <ac:spMk id="2" creationId="{C92C3959-D51B-15E3-E51E-18B02667576A}"/>
          </ac:spMkLst>
        </pc:spChg>
        <pc:spChg chg="add del mod">
          <ac:chgData name="Kevin Rich" userId="S::krich@seaford.org::d951d836-8786-4f61-b715-85d9972fdf13" providerId="AD" clId="Web-{39399203-EFAC-3014-D857-6C4CBAE89B65}" dt="2023-11-08T16:22:04.611" v="5"/>
          <ac:spMkLst>
            <pc:docMk/>
            <pc:sldMk cId="3165559619" sldId="282"/>
            <ac:spMk id="5" creationId="{9F329985-737B-9A24-125C-2011E55A8ABA}"/>
          </ac:spMkLst>
        </pc:spChg>
        <pc:spChg chg="add del mod">
          <ac:chgData name="Kevin Rich" userId="S::krich@seaford.org::d951d836-8786-4f61-b715-85d9972fdf13" providerId="AD" clId="Web-{39399203-EFAC-3014-D857-6C4CBAE89B65}" dt="2023-11-08T16:31:21.120" v="40"/>
          <ac:spMkLst>
            <pc:docMk/>
            <pc:sldMk cId="3165559619" sldId="282"/>
            <ac:spMk id="8" creationId="{4A36B563-CCAF-6904-D30D-D8E8195BE69D}"/>
          </ac:spMkLst>
        </pc:spChg>
        <pc:spChg chg="add del mod">
          <ac:chgData name="Kevin Rich" userId="S::krich@seaford.org::d951d836-8786-4f61-b715-85d9972fdf13" providerId="AD" clId="Web-{39399203-EFAC-3014-D857-6C4CBAE89B65}" dt="2023-11-08T16:31:52.544" v="43"/>
          <ac:spMkLst>
            <pc:docMk/>
            <pc:sldMk cId="3165559619" sldId="282"/>
            <ac:spMk id="10" creationId="{DE75D41B-D3D2-F99C-9AE0-C4DC3FF8B9BD}"/>
          </ac:spMkLst>
        </pc:spChg>
        <pc:spChg chg="add del">
          <ac:chgData name="Kevin Rich" userId="S::krich@seaford.org::d951d836-8786-4f61-b715-85d9972fdf13" providerId="AD" clId="Web-{39399203-EFAC-3014-D857-6C4CBAE89B65}" dt="2023-11-08T16:29:50.551" v="24"/>
          <ac:spMkLst>
            <pc:docMk/>
            <pc:sldMk cId="3165559619" sldId="282"/>
            <ac:spMk id="11" creationId="{4E4490D0-3672-446A-AC12-B4830333BDDD}"/>
          </ac:spMkLst>
        </pc:spChg>
        <pc:spChg chg="add del">
          <ac:chgData name="Kevin Rich" userId="S::krich@seaford.org::d951d836-8786-4f61-b715-85d9972fdf13" providerId="AD" clId="Web-{39399203-EFAC-3014-D857-6C4CBAE89B65}" dt="2023-11-08T16:29:50.551" v="24"/>
          <ac:spMkLst>
            <pc:docMk/>
            <pc:sldMk cId="3165559619" sldId="282"/>
            <ac:spMk id="13" creationId="{39CB82C2-DF65-4EC1-8280-F201D50F570B}"/>
          </ac:spMkLst>
        </pc:spChg>
        <pc:spChg chg="add del">
          <ac:chgData name="Kevin Rich" userId="S::krich@seaford.org::d951d836-8786-4f61-b715-85d9972fdf13" providerId="AD" clId="Web-{39399203-EFAC-3014-D857-6C4CBAE89B65}" dt="2023-11-08T16:29:50.551" v="24"/>
          <ac:spMkLst>
            <pc:docMk/>
            <pc:sldMk cId="3165559619" sldId="282"/>
            <ac:spMk id="17" creationId="{5A1B47C8-47A0-4A88-8830-6DEA3B5DE392}"/>
          </ac:spMkLst>
        </pc:spChg>
        <pc:spChg chg="add del">
          <ac:chgData name="Kevin Rich" userId="S::krich@seaford.org::d951d836-8786-4f61-b715-85d9972fdf13" providerId="AD" clId="Web-{39399203-EFAC-3014-D857-6C4CBAE89B65}" dt="2023-11-08T16:29:50.551" v="24"/>
          <ac:spMkLst>
            <pc:docMk/>
            <pc:sldMk cId="3165559619" sldId="282"/>
            <ac:spMk id="19" creationId="{984BBFDD-E720-4805-A9C8-129FBBF6DD70}"/>
          </ac:spMkLst>
        </pc:spChg>
        <pc:spChg chg="add del">
          <ac:chgData name="Kevin Rich" userId="S::krich@seaford.org::d951d836-8786-4f61-b715-85d9972fdf13" providerId="AD" clId="Web-{39399203-EFAC-3014-D857-6C4CBAE89B65}" dt="2023-11-08T16:29:50.551" v="24"/>
          <ac:spMkLst>
            <pc:docMk/>
            <pc:sldMk cId="3165559619" sldId="282"/>
            <ac:spMk id="21" creationId="{5AC4BE46-4A77-42FE-9D15-065CDB2F847C}"/>
          </ac:spMkLst>
        </pc:spChg>
        <pc:spChg chg="add del">
          <ac:chgData name="Kevin Rich" userId="S::krich@seaford.org::d951d836-8786-4f61-b715-85d9972fdf13" providerId="AD" clId="Web-{39399203-EFAC-3014-D857-6C4CBAE89B65}" dt="2023-11-08T16:30:32.304" v="32"/>
          <ac:spMkLst>
            <pc:docMk/>
            <pc:sldMk cId="3165559619" sldId="282"/>
            <ac:spMk id="23" creationId="{593ACC25-C262-417A-8AA9-0641C772BDB6}"/>
          </ac:spMkLst>
        </pc:spChg>
        <pc:spChg chg="add del">
          <ac:chgData name="Kevin Rich" userId="S::krich@seaford.org::d951d836-8786-4f61-b715-85d9972fdf13" providerId="AD" clId="Web-{39399203-EFAC-3014-D857-6C4CBAE89B65}" dt="2023-11-08T16:30:32.304" v="32"/>
          <ac:spMkLst>
            <pc:docMk/>
            <pc:sldMk cId="3165559619" sldId="282"/>
            <ac:spMk id="24" creationId="{4E4490D0-3672-446A-AC12-B4830333BDDD}"/>
          </ac:spMkLst>
        </pc:spChg>
        <pc:spChg chg="add del">
          <ac:chgData name="Kevin Rich" userId="S::krich@seaford.org::d951d836-8786-4f61-b715-85d9972fdf13" providerId="AD" clId="Web-{39399203-EFAC-3014-D857-6C4CBAE89B65}" dt="2023-11-08T16:30:32.304" v="32"/>
          <ac:spMkLst>
            <pc:docMk/>
            <pc:sldMk cId="3165559619" sldId="282"/>
            <ac:spMk id="25" creationId="{39CB82C2-DF65-4EC1-8280-F201D50F570B}"/>
          </ac:spMkLst>
        </pc:spChg>
        <pc:spChg chg="add del">
          <ac:chgData name="Kevin Rich" userId="S::krich@seaford.org::d951d836-8786-4f61-b715-85d9972fdf13" providerId="AD" clId="Web-{39399203-EFAC-3014-D857-6C4CBAE89B65}" dt="2023-11-08T16:30:32.304" v="32"/>
          <ac:spMkLst>
            <pc:docMk/>
            <pc:sldMk cId="3165559619" sldId="282"/>
            <ac:spMk id="27" creationId="{FA4CD5CB-D209-4D70-8CA4-629731C59219}"/>
          </ac:spMkLst>
        </pc:spChg>
        <pc:spChg chg="add del">
          <ac:chgData name="Kevin Rich" userId="S::krich@seaford.org::d951d836-8786-4f61-b715-85d9972fdf13" providerId="AD" clId="Web-{39399203-EFAC-3014-D857-6C4CBAE89B65}" dt="2023-11-08T16:30:32.304" v="32"/>
          <ac:spMkLst>
            <pc:docMk/>
            <pc:sldMk cId="3165559619" sldId="282"/>
            <ac:spMk id="29" creationId="{B4C27B90-DF2B-4D00-BA07-18ED774CD2F1}"/>
          </ac:spMkLst>
        </pc:spChg>
        <pc:spChg chg="add del">
          <ac:chgData name="Kevin Rich" userId="S::krich@seaford.org::d951d836-8786-4f61-b715-85d9972fdf13" providerId="AD" clId="Web-{39399203-EFAC-3014-D857-6C4CBAE89B65}" dt="2023-11-08T16:30:30.694" v="30"/>
          <ac:spMkLst>
            <pc:docMk/>
            <pc:sldMk cId="3165559619" sldId="282"/>
            <ac:spMk id="33" creationId="{6BE94588-4B24-4B38-AC5D-66DBF95B3796}"/>
          </ac:spMkLst>
        </pc:spChg>
        <pc:spChg chg="add del">
          <ac:chgData name="Kevin Rich" userId="S::krich@seaford.org::d951d836-8786-4f61-b715-85d9972fdf13" providerId="AD" clId="Web-{39399203-EFAC-3014-D857-6C4CBAE89B65}" dt="2023-11-08T16:30:11.474" v="28"/>
          <ac:spMkLst>
            <pc:docMk/>
            <pc:sldMk cId="3165559619" sldId="282"/>
            <ac:spMk id="34" creationId="{4E4490D0-3672-446A-AC12-B4830333BDDD}"/>
          </ac:spMkLst>
        </pc:spChg>
        <pc:spChg chg="add del">
          <ac:chgData name="Kevin Rich" userId="S::krich@seaford.org::d951d836-8786-4f61-b715-85d9972fdf13" providerId="AD" clId="Web-{39399203-EFAC-3014-D857-6C4CBAE89B65}" dt="2023-11-08T16:30:11.474" v="28"/>
          <ac:spMkLst>
            <pc:docMk/>
            <pc:sldMk cId="3165559619" sldId="282"/>
            <ac:spMk id="36" creationId="{39CB82C2-DF65-4EC1-8280-F201D50F570B}"/>
          </ac:spMkLst>
        </pc:spChg>
        <pc:spChg chg="add del">
          <ac:chgData name="Kevin Rich" userId="S::krich@seaford.org::d951d836-8786-4f61-b715-85d9972fdf13" providerId="AD" clId="Web-{39399203-EFAC-3014-D857-6C4CBAE89B65}" dt="2023-11-08T16:30:11.474" v="28"/>
          <ac:spMkLst>
            <pc:docMk/>
            <pc:sldMk cId="3165559619" sldId="282"/>
            <ac:spMk id="40" creationId="{FA4CD5CB-D209-4D70-8CA4-629731C59219}"/>
          </ac:spMkLst>
        </pc:spChg>
        <pc:spChg chg="add del">
          <ac:chgData name="Kevin Rich" userId="S::krich@seaford.org::d951d836-8786-4f61-b715-85d9972fdf13" providerId="AD" clId="Web-{39399203-EFAC-3014-D857-6C4CBAE89B65}" dt="2023-11-08T16:30:11.474" v="28"/>
          <ac:spMkLst>
            <pc:docMk/>
            <pc:sldMk cId="3165559619" sldId="282"/>
            <ac:spMk id="44" creationId="{B4C27B90-DF2B-4D00-BA07-18ED774CD2F1}"/>
          </ac:spMkLst>
        </pc:spChg>
        <pc:spChg chg="add del">
          <ac:chgData name="Kevin Rich" userId="S::krich@seaford.org::d951d836-8786-4f61-b715-85d9972fdf13" providerId="AD" clId="Web-{39399203-EFAC-3014-D857-6C4CBAE89B65}" dt="2023-11-08T16:30:11.474" v="28"/>
          <ac:spMkLst>
            <pc:docMk/>
            <pc:sldMk cId="3165559619" sldId="282"/>
            <ac:spMk id="46" creationId="{593ACC25-C262-417A-8AA9-0641C772BDB6}"/>
          </ac:spMkLst>
        </pc:spChg>
        <pc:spChg chg="add del">
          <ac:chgData name="Kevin Rich" userId="S::krich@seaford.org::d951d836-8786-4f61-b715-85d9972fdf13" providerId="AD" clId="Web-{39399203-EFAC-3014-D857-6C4CBAE89B65}" dt="2023-11-08T16:30:30.694" v="30"/>
          <ac:spMkLst>
            <pc:docMk/>
            <pc:sldMk cId="3165559619" sldId="282"/>
            <ac:spMk id="48" creationId="{44CC594A-A820-450F-B363-C19201FCFEC6}"/>
          </ac:spMkLst>
        </pc:spChg>
        <pc:spChg chg="add del">
          <ac:chgData name="Kevin Rich" userId="S::krich@seaford.org::d951d836-8786-4f61-b715-85d9972fdf13" providerId="AD" clId="Web-{39399203-EFAC-3014-D857-6C4CBAE89B65}" dt="2023-11-08T16:30:30.694" v="30"/>
          <ac:spMkLst>
            <pc:docMk/>
            <pc:sldMk cId="3165559619" sldId="282"/>
            <ac:spMk id="49" creationId="{59FAB3DA-E9ED-4574-ABCC-378BC0FF1BBC}"/>
          </ac:spMkLst>
        </pc:spChg>
        <pc:spChg chg="add del">
          <ac:chgData name="Kevin Rich" userId="S::krich@seaford.org::d951d836-8786-4f61-b715-85d9972fdf13" providerId="AD" clId="Web-{39399203-EFAC-3014-D857-6C4CBAE89B65}" dt="2023-11-08T16:30:30.694" v="30"/>
          <ac:spMkLst>
            <pc:docMk/>
            <pc:sldMk cId="3165559619" sldId="282"/>
            <ac:spMk id="50" creationId="{53B8D6B0-55D6-48DC-86D8-FD95D5F118AB}"/>
          </ac:spMkLst>
        </pc:spChg>
        <pc:picChg chg="del">
          <ac:chgData name="Kevin Rich" userId="S::krich@seaford.org::d951d836-8786-4f61-b715-85d9972fdf13" providerId="AD" clId="Web-{39399203-EFAC-3014-D857-6C4CBAE89B65}" dt="2023-11-08T16:21:48.876" v="4"/>
          <ac:picMkLst>
            <pc:docMk/>
            <pc:sldMk cId="3165559619" sldId="282"/>
            <ac:picMk id="4" creationId="{FCDC82C9-E26A-1E11-F7AF-208BEAE01AAA}"/>
          </ac:picMkLst>
        </pc:picChg>
        <pc:picChg chg="add del mod ord">
          <ac:chgData name="Kevin Rich" userId="S::krich@seaford.org::d951d836-8786-4f61-b715-85d9972fdf13" providerId="AD" clId="Web-{39399203-EFAC-3014-D857-6C4CBAE89B65}" dt="2023-11-08T16:31:42.027" v="42"/>
          <ac:picMkLst>
            <pc:docMk/>
            <pc:sldMk cId="3165559619" sldId="282"/>
            <ac:picMk id="6" creationId="{C686596B-8717-FC22-68D0-05D9721CC5EE}"/>
          </ac:picMkLst>
        </pc:picChg>
        <pc:picChg chg="add mod ord">
          <ac:chgData name="Kevin Rich" userId="S::krich@seaford.org::d951d836-8786-4f61-b715-85d9972fdf13" providerId="AD" clId="Web-{39399203-EFAC-3014-D857-6C4CBAE89B65}" dt="2023-11-08T16:31:55.591" v="45" actId="1076"/>
          <ac:picMkLst>
            <pc:docMk/>
            <pc:sldMk cId="3165559619" sldId="282"/>
            <ac:picMk id="12" creationId="{FEAF71FA-D2D0-6A18-1155-5ADC4BA36A9A}"/>
          </ac:picMkLst>
        </pc:picChg>
        <pc:cxnChg chg="add del">
          <ac:chgData name="Kevin Rich" userId="S::krich@seaford.org::d951d836-8786-4f61-b715-85d9972fdf13" providerId="AD" clId="Web-{39399203-EFAC-3014-D857-6C4CBAE89B65}" dt="2023-11-08T16:29:50.551" v="24"/>
          <ac:cxnSpMkLst>
            <pc:docMk/>
            <pc:sldMk cId="3165559619" sldId="282"/>
            <ac:cxnSpMk id="15" creationId="{7E1D4427-852B-4B37-8E76-0E9F1810BA2A}"/>
          </ac:cxnSpMkLst>
        </pc:cxnChg>
        <pc:cxnChg chg="add del">
          <ac:chgData name="Kevin Rich" userId="S::krich@seaford.org::d951d836-8786-4f61-b715-85d9972fdf13" providerId="AD" clId="Web-{39399203-EFAC-3014-D857-6C4CBAE89B65}" dt="2023-11-08T16:30:32.304" v="32"/>
          <ac:cxnSpMkLst>
            <pc:docMk/>
            <pc:sldMk cId="3165559619" sldId="282"/>
            <ac:cxnSpMk id="26" creationId="{7E1D4427-852B-4B37-8E76-0E9F1810BA2A}"/>
          </ac:cxnSpMkLst>
        </pc:cxnChg>
        <pc:cxnChg chg="add del">
          <ac:chgData name="Kevin Rich" userId="S::krich@seaford.org::d951d836-8786-4f61-b715-85d9972fdf13" providerId="AD" clId="Web-{39399203-EFAC-3014-D857-6C4CBAE89B65}" dt="2023-11-08T16:30:32.304" v="32"/>
          <ac:cxnSpMkLst>
            <pc:docMk/>
            <pc:sldMk cId="3165559619" sldId="282"/>
            <ac:cxnSpMk id="28" creationId="{5C6A2BAE-B461-4B55-8E1F-0722ABDD1393}"/>
          </ac:cxnSpMkLst>
        </pc:cxnChg>
        <pc:cxnChg chg="add del">
          <ac:chgData name="Kevin Rich" userId="S::krich@seaford.org::d951d836-8786-4f61-b715-85d9972fdf13" providerId="AD" clId="Web-{39399203-EFAC-3014-D857-6C4CBAE89B65}" dt="2023-11-08T16:30:11.474" v="28"/>
          <ac:cxnSpMkLst>
            <pc:docMk/>
            <pc:sldMk cId="3165559619" sldId="282"/>
            <ac:cxnSpMk id="38" creationId="{7E1D4427-852B-4B37-8E76-0E9F1810BA2A}"/>
          </ac:cxnSpMkLst>
        </pc:cxnChg>
        <pc:cxnChg chg="add del">
          <ac:chgData name="Kevin Rich" userId="S::krich@seaford.org::d951d836-8786-4f61-b715-85d9972fdf13" providerId="AD" clId="Web-{39399203-EFAC-3014-D857-6C4CBAE89B65}" dt="2023-11-08T16:30:11.474" v="28"/>
          <ac:cxnSpMkLst>
            <pc:docMk/>
            <pc:sldMk cId="3165559619" sldId="282"/>
            <ac:cxnSpMk id="42" creationId="{5C6A2BAE-B461-4B55-8E1F-0722ABDD1393}"/>
          </ac:cxnSpMkLst>
        </pc:cxnChg>
      </pc:sldChg>
      <pc:sldChg chg="addSp delSp modSp">
        <pc:chgData name="Kevin Rich" userId="S::krich@seaford.org::d951d836-8786-4f61-b715-85d9972fdf13" providerId="AD" clId="Web-{39399203-EFAC-3014-D857-6C4CBAE89B65}" dt="2023-11-08T16:25:00.765" v="15" actId="1076"/>
        <pc:sldMkLst>
          <pc:docMk/>
          <pc:sldMk cId="2521360014" sldId="283"/>
        </pc:sldMkLst>
        <pc:picChg chg="add mod">
          <ac:chgData name="Kevin Rich" userId="S::krich@seaford.org::d951d836-8786-4f61-b715-85d9972fdf13" providerId="AD" clId="Web-{39399203-EFAC-3014-D857-6C4CBAE89B65}" dt="2023-11-08T16:25:00.765" v="15" actId="1076"/>
          <ac:picMkLst>
            <pc:docMk/>
            <pc:sldMk cId="2521360014" sldId="283"/>
            <ac:picMk id="2" creationId="{0899C0E0-B694-ECB8-C908-60E05A15BFC8}"/>
          </ac:picMkLst>
        </pc:picChg>
        <pc:picChg chg="del mod">
          <ac:chgData name="Kevin Rich" userId="S::krich@seaford.org::d951d836-8786-4f61-b715-85d9972fdf13" providerId="AD" clId="Web-{39399203-EFAC-3014-D857-6C4CBAE89B65}" dt="2023-11-08T16:23:18.460" v="10"/>
          <ac:picMkLst>
            <pc:docMk/>
            <pc:sldMk cId="2521360014" sldId="283"/>
            <ac:picMk id="3" creationId="{0A17FB94-15FE-B720-D40D-A732A83F1C73}"/>
          </ac:picMkLst>
        </pc:picChg>
      </pc:sldChg>
    </pc:docChg>
  </pc:docChgLst>
  <pc:docChgLst>
    <pc:chgData name="Kevin Rich" userId="S::krich@seaford.org::d951d836-8786-4f61-b715-85d9972fdf13" providerId="AD" clId="Web-{813F31A1-4FF0-23CF-9DC4-91F7CAB78BC8}"/>
    <pc:docChg chg="modSld">
      <pc:chgData name="Kevin Rich" userId="S::krich@seaford.org::d951d836-8786-4f61-b715-85d9972fdf13" providerId="AD" clId="Web-{813F31A1-4FF0-23CF-9DC4-91F7CAB78BC8}" dt="2024-11-06T18:32:38.927" v="10"/>
      <pc:docMkLst>
        <pc:docMk/>
      </pc:docMkLst>
      <pc:sldChg chg="modSp">
        <pc:chgData name="Kevin Rich" userId="S::krich@seaford.org::d951d836-8786-4f61-b715-85d9972fdf13" providerId="AD" clId="Web-{813F31A1-4FF0-23CF-9DC4-91F7CAB78BC8}" dt="2024-11-06T17:55:03.694" v="5" actId="20577"/>
        <pc:sldMkLst>
          <pc:docMk/>
          <pc:sldMk cId="1880372821" sldId="266"/>
        </pc:sldMkLst>
        <pc:spChg chg="mod">
          <ac:chgData name="Kevin Rich" userId="S::krich@seaford.org::d951d836-8786-4f61-b715-85d9972fdf13" providerId="AD" clId="Web-{813F31A1-4FF0-23CF-9DC4-91F7CAB78BC8}" dt="2024-11-06T17:55:03.694" v="5" actId="20577"/>
          <ac:spMkLst>
            <pc:docMk/>
            <pc:sldMk cId="1880372821" sldId="266"/>
            <ac:spMk id="2" creationId="{13D6C6C5-9DD2-4C69-BF3F-DB908822D878}"/>
          </ac:spMkLst>
        </pc:spChg>
      </pc:sldChg>
      <pc:sldChg chg="addSp delSp modSp addAnim delAnim">
        <pc:chgData name="Kevin Rich" userId="S::krich@seaford.org::d951d836-8786-4f61-b715-85d9972fdf13" providerId="AD" clId="Web-{813F31A1-4FF0-23CF-9DC4-91F7CAB78BC8}" dt="2024-11-06T18:32:38.927" v="10"/>
        <pc:sldMkLst>
          <pc:docMk/>
          <pc:sldMk cId="2833467831" sldId="286"/>
        </pc:sldMkLst>
        <pc:picChg chg="add mod">
          <ac:chgData name="Kevin Rich" userId="S::krich@seaford.org::d951d836-8786-4f61-b715-85d9972fdf13" providerId="AD" clId="Web-{813F31A1-4FF0-23CF-9DC4-91F7CAB78BC8}" dt="2024-11-06T18:32:26.286" v="8" actId="1076"/>
          <ac:picMkLst>
            <pc:docMk/>
            <pc:sldMk cId="2833467831" sldId="286"/>
            <ac:picMk id="3" creationId="{B96F7236-8870-7A59-86C9-62F1DD8B8205}"/>
          </ac:picMkLst>
        </pc:picChg>
        <pc:picChg chg="del">
          <ac:chgData name="Kevin Rich" userId="S::krich@seaford.org::d951d836-8786-4f61-b715-85d9972fdf13" providerId="AD" clId="Web-{813F31A1-4FF0-23CF-9DC4-91F7CAB78BC8}" dt="2024-11-06T18:32:21.879" v="6"/>
          <ac:picMkLst>
            <pc:docMk/>
            <pc:sldMk cId="2833467831" sldId="286"/>
            <ac:picMk id="5" creationId="{5D409C52-6FBE-4EBE-D973-0D5CD64E10B9}"/>
          </ac:picMkLst>
        </pc:picChg>
      </pc:sldChg>
      <pc:sldChg chg="modSp addAnim">
        <pc:chgData name="Kevin Rich" userId="S::krich@seaford.org::d951d836-8786-4f61-b715-85d9972fdf13" providerId="AD" clId="Web-{813F31A1-4FF0-23CF-9DC4-91F7CAB78BC8}" dt="2024-11-06T17:54:40.911" v="2" actId="20577"/>
        <pc:sldMkLst>
          <pc:docMk/>
          <pc:sldMk cId="1544293300" sldId="288"/>
        </pc:sldMkLst>
        <pc:spChg chg="mod">
          <ac:chgData name="Kevin Rich" userId="S::krich@seaford.org::d951d836-8786-4f61-b715-85d9972fdf13" providerId="AD" clId="Web-{813F31A1-4FF0-23CF-9DC4-91F7CAB78BC8}" dt="2024-11-06T17:54:40.911" v="2" actId="20577"/>
          <ac:spMkLst>
            <pc:docMk/>
            <pc:sldMk cId="1544293300" sldId="288"/>
            <ac:spMk id="3" creationId="{87A4EE03-F134-410F-5D1D-D59B83E210FB}"/>
          </ac:spMkLst>
        </pc:spChg>
      </pc:sldChg>
    </pc:docChg>
  </pc:docChgLst>
  <pc:docChgLst>
    <pc:chgData name="Kevin Rich" userId="S::krich@seaford.org::d951d836-8786-4f61-b715-85d9972fdf13" providerId="AD" clId="Web-{4C9807A3-B123-C4AF-7C6E-5EEFB4B709B1}"/>
    <pc:docChg chg="addSld delSld modSld sldOrd">
      <pc:chgData name="Kevin Rich" userId="S::krich@seaford.org::d951d836-8786-4f61-b715-85d9972fdf13" providerId="AD" clId="Web-{4C9807A3-B123-C4AF-7C6E-5EEFB4B709B1}" dt="2023-11-06T13:41:49.629" v="452"/>
      <pc:docMkLst>
        <pc:docMk/>
      </pc:docMkLst>
      <pc:sldChg chg="modSp add del addAnim delAnim">
        <pc:chgData name="Kevin Rich" userId="S::krich@seaford.org::d951d836-8786-4f61-b715-85d9972fdf13" providerId="AD" clId="Web-{4C9807A3-B123-C4AF-7C6E-5EEFB4B709B1}" dt="2023-11-06T13:25:36.433" v="358"/>
        <pc:sldMkLst>
          <pc:docMk/>
          <pc:sldMk cId="4075895983" sldId="257"/>
        </pc:sldMkLst>
        <pc:spChg chg="mod">
          <ac:chgData name="Kevin Rich" userId="S::krich@seaford.org::d951d836-8786-4f61-b715-85d9972fdf13" providerId="AD" clId="Web-{4C9807A3-B123-C4AF-7C6E-5EEFB4B709B1}" dt="2023-11-06T13:25:00.854" v="252" actId="20577"/>
          <ac:spMkLst>
            <pc:docMk/>
            <pc:sldMk cId="4075895983" sldId="257"/>
            <ac:spMk id="7" creationId="{14C5F74D-5944-430B-8132-687D1356FFBD}"/>
          </ac:spMkLst>
        </pc:spChg>
      </pc:sldChg>
      <pc:sldChg chg="modSp del">
        <pc:chgData name="Kevin Rich" userId="S::krich@seaford.org::d951d836-8786-4f61-b715-85d9972fdf13" providerId="AD" clId="Web-{4C9807A3-B123-C4AF-7C6E-5EEFB4B709B1}" dt="2023-11-06T13:19:25.127" v="30"/>
        <pc:sldMkLst>
          <pc:docMk/>
          <pc:sldMk cId="1571088816" sldId="259"/>
        </pc:sldMkLst>
        <pc:picChg chg="mod">
          <ac:chgData name="Kevin Rich" userId="S::krich@seaford.org::d951d836-8786-4f61-b715-85d9972fdf13" providerId="AD" clId="Web-{4C9807A3-B123-C4AF-7C6E-5EEFB4B709B1}" dt="2023-11-06T13:18:09.422" v="21" actId="1076"/>
          <ac:picMkLst>
            <pc:docMk/>
            <pc:sldMk cId="1571088816" sldId="259"/>
            <ac:picMk id="5" creationId="{A43D5811-FE58-46D5-B444-3F45B2F5F0BF}"/>
          </ac:picMkLst>
        </pc:picChg>
      </pc:sldChg>
      <pc:sldChg chg="add del">
        <pc:chgData name="Kevin Rich" userId="S::krich@seaford.org::d951d836-8786-4f61-b715-85d9972fdf13" providerId="AD" clId="Web-{4C9807A3-B123-C4AF-7C6E-5EEFB4B709B1}" dt="2023-11-06T13:24:57.994" v="250"/>
        <pc:sldMkLst>
          <pc:docMk/>
          <pc:sldMk cId="3835449558" sldId="265"/>
        </pc:sldMkLst>
      </pc:sldChg>
      <pc:sldChg chg="modSp">
        <pc:chgData name="Kevin Rich" userId="S::krich@seaford.org::d951d836-8786-4f61-b715-85d9972fdf13" providerId="AD" clId="Web-{4C9807A3-B123-C4AF-7C6E-5EEFB4B709B1}" dt="2023-11-06T13:19:12.236" v="29" actId="20577"/>
        <pc:sldMkLst>
          <pc:docMk/>
          <pc:sldMk cId="1880372821" sldId="266"/>
        </pc:sldMkLst>
        <pc:spChg chg="mod">
          <ac:chgData name="Kevin Rich" userId="S::krich@seaford.org::d951d836-8786-4f61-b715-85d9972fdf13" providerId="AD" clId="Web-{4C9807A3-B123-C4AF-7C6E-5EEFB4B709B1}" dt="2023-11-06T13:19:12.236" v="29" actId="20577"/>
          <ac:spMkLst>
            <pc:docMk/>
            <pc:sldMk cId="1880372821" sldId="266"/>
            <ac:spMk id="2" creationId="{13D6C6C5-9DD2-4C69-BF3F-DB908822D878}"/>
          </ac:spMkLst>
        </pc:spChg>
      </pc:sldChg>
      <pc:sldChg chg="modSp del ord">
        <pc:chgData name="Kevin Rich" userId="S::krich@seaford.org::d951d836-8786-4f61-b715-85d9972fdf13" providerId="AD" clId="Web-{4C9807A3-B123-C4AF-7C6E-5EEFB4B709B1}" dt="2023-11-06T13:19:27.002" v="31"/>
        <pc:sldMkLst>
          <pc:docMk/>
          <pc:sldMk cId="2285537082" sldId="278"/>
        </pc:sldMkLst>
        <pc:spChg chg="mod">
          <ac:chgData name="Kevin Rich" userId="S::krich@seaford.org::d951d836-8786-4f61-b715-85d9972fdf13" providerId="AD" clId="Web-{4C9807A3-B123-C4AF-7C6E-5EEFB4B709B1}" dt="2023-11-06T13:17:46.421" v="19" actId="20577"/>
          <ac:spMkLst>
            <pc:docMk/>
            <pc:sldMk cId="2285537082" sldId="278"/>
            <ac:spMk id="2" creationId="{2D78C420-7DED-4781-A2D6-449912CCFA6F}"/>
          </ac:spMkLst>
        </pc:spChg>
        <pc:spChg chg="mod">
          <ac:chgData name="Kevin Rich" userId="S::krich@seaford.org::d951d836-8786-4f61-b715-85d9972fdf13" providerId="AD" clId="Web-{4C9807A3-B123-C4AF-7C6E-5EEFB4B709B1}" dt="2023-11-06T13:18:18.406" v="22" actId="14100"/>
          <ac:spMkLst>
            <pc:docMk/>
            <pc:sldMk cId="2285537082" sldId="278"/>
            <ac:spMk id="5" creationId="{FE6FE569-4805-33C4-4368-26362115620B}"/>
          </ac:spMkLst>
        </pc:spChg>
      </pc:sldChg>
      <pc:sldChg chg="del">
        <pc:chgData name="Kevin Rich" userId="S::krich@seaford.org::d951d836-8786-4f61-b715-85d9972fdf13" providerId="AD" clId="Web-{4C9807A3-B123-C4AF-7C6E-5EEFB4B709B1}" dt="2023-11-06T13:27:51.249" v="406"/>
        <pc:sldMkLst>
          <pc:docMk/>
          <pc:sldMk cId="4226538552" sldId="281"/>
        </pc:sldMkLst>
      </pc:sldChg>
      <pc:sldChg chg="addSp delSp modSp new">
        <pc:chgData name="Kevin Rich" userId="S::krich@seaford.org::d951d836-8786-4f61-b715-85d9972fdf13" providerId="AD" clId="Web-{4C9807A3-B123-C4AF-7C6E-5EEFB4B709B1}" dt="2023-11-06T13:36:20.777" v="418" actId="14100"/>
        <pc:sldMkLst>
          <pc:docMk/>
          <pc:sldMk cId="3165559619" sldId="282"/>
        </pc:sldMkLst>
        <pc:spChg chg="mod">
          <ac:chgData name="Kevin Rich" userId="S::krich@seaford.org::d951d836-8786-4f61-b715-85d9972fdf13" providerId="AD" clId="Web-{4C9807A3-B123-C4AF-7C6E-5EEFB4B709B1}" dt="2023-11-06T13:16:31.075" v="14" actId="20577"/>
          <ac:spMkLst>
            <pc:docMk/>
            <pc:sldMk cId="3165559619" sldId="282"/>
            <ac:spMk id="2" creationId="{C92C3959-D51B-15E3-E51E-18B02667576A}"/>
          </ac:spMkLst>
        </pc:spChg>
        <pc:spChg chg="del">
          <ac:chgData name="Kevin Rich" userId="S::krich@seaford.org::d951d836-8786-4f61-b715-85d9972fdf13" providerId="AD" clId="Web-{4C9807A3-B123-C4AF-7C6E-5EEFB4B709B1}" dt="2023-11-06T13:13:12.242" v="1"/>
          <ac:spMkLst>
            <pc:docMk/>
            <pc:sldMk cId="3165559619" sldId="282"/>
            <ac:spMk id="3" creationId="{F6578AB1-E942-BCC4-68D3-6473FBE9BCED}"/>
          </ac:spMkLst>
        </pc:spChg>
        <pc:picChg chg="add mod ord">
          <ac:chgData name="Kevin Rich" userId="S::krich@seaford.org::d951d836-8786-4f61-b715-85d9972fdf13" providerId="AD" clId="Web-{4C9807A3-B123-C4AF-7C6E-5EEFB4B709B1}" dt="2023-11-06T13:36:20.777" v="418" actId="14100"/>
          <ac:picMkLst>
            <pc:docMk/>
            <pc:sldMk cId="3165559619" sldId="282"/>
            <ac:picMk id="4" creationId="{FCDC82C9-E26A-1E11-F7AF-208BEAE01AAA}"/>
          </ac:picMkLst>
        </pc:picChg>
      </pc:sldChg>
      <pc:sldChg chg="addSp delSp modSp add ord replId">
        <pc:chgData name="Kevin Rich" userId="S::krich@seaford.org::d951d836-8786-4f61-b715-85d9972fdf13" providerId="AD" clId="Web-{4C9807A3-B123-C4AF-7C6E-5EEFB4B709B1}" dt="2023-11-06T13:36:06.574" v="415" actId="20577"/>
        <pc:sldMkLst>
          <pc:docMk/>
          <pc:sldMk cId="2521360014" sldId="283"/>
        </pc:sldMkLst>
        <pc:spChg chg="add mod">
          <ac:chgData name="Kevin Rich" userId="S::krich@seaford.org::d951d836-8786-4f61-b715-85d9972fdf13" providerId="AD" clId="Web-{4C9807A3-B123-C4AF-7C6E-5EEFB4B709B1}" dt="2023-11-06T13:36:06.574" v="415" actId="20577"/>
          <ac:spMkLst>
            <pc:docMk/>
            <pc:sldMk cId="2521360014" sldId="283"/>
            <ac:spMk id="6" creationId="{1B211911-591C-7616-2142-34D9BC7CE83E}"/>
          </ac:spMkLst>
        </pc:spChg>
        <pc:picChg chg="del">
          <ac:chgData name="Kevin Rich" userId="S::krich@seaford.org::d951d836-8786-4f61-b715-85d9972fdf13" providerId="AD" clId="Web-{4C9807A3-B123-C4AF-7C6E-5EEFB4B709B1}" dt="2023-11-06T13:16:44.263" v="16"/>
          <ac:picMkLst>
            <pc:docMk/>
            <pc:sldMk cId="2521360014" sldId="283"/>
            <ac:picMk id="2" creationId="{575D279A-EA38-804E-1EF4-E8559F96F057}"/>
          </ac:picMkLst>
        </pc:picChg>
        <pc:picChg chg="add mod">
          <ac:chgData name="Kevin Rich" userId="S::krich@seaford.org::d951d836-8786-4f61-b715-85d9972fdf13" providerId="AD" clId="Web-{4C9807A3-B123-C4AF-7C6E-5EEFB4B709B1}" dt="2023-11-06T13:35:46.542" v="409" actId="1076"/>
          <ac:picMkLst>
            <pc:docMk/>
            <pc:sldMk cId="2521360014" sldId="283"/>
            <ac:picMk id="3" creationId="{0A17FB94-15FE-B720-D40D-A732A83F1C73}"/>
          </ac:picMkLst>
        </pc:picChg>
      </pc:sldChg>
      <pc:sldChg chg="addSp delSp modSp add del replId addAnim delAnim">
        <pc:chgData name="Kevin Rich" userId="S::krich@seaford.org::d951d836-8786-4f61-b715-85d9972fdf13" providerId="AD" clId="Web-{4C9807A3-B123-C4AF-7C6E-5EEFB4B709B1}" dt="2023-11-06T13:25:34.183" v="357" actId="20577"/>
        <pc:sldMkLst>
          <pc:docMk/>
          <pc:sldMk cId="393089630" sldId="284"/>
        </pc:sldMkLst>
        <pc:spChg chg="mod">
          <ac:chgData name="Kevin Rich" userId="S::krich@seaford.org::d951d836-8786-4f61-b715-85d9972fdf13" providerId="AD" clId="Web-{4C9807A3-B123-C4AF-7C6E-5EEFB4B709B1}" dt="2023-11-06T13:25:34.183" v="357" actId="20577"/>
          <ac:spMkLst>
            <pc:docMk/>
            <pc:sldMk cId="393089630" sldId="284"/>
            <ac:spMk id="7" creationId="{14C5F74D-5944-430B-8132-687D1356FFBD}"/>
          </ac:spMkLst>
        </pc:spChg>
        <pc:spChg chg="add del mod">
          <ac:chgData name="Kevin Rich" userId="S::krich@seaford.org::d951d836-8786-4f61-b715-85d9972fdf13" providerId="AD" clId="Web-{4C9807A3-B123-C4AF-7C6E-5EEFB4B709B1}" dt="2023-11-06T13:25:27.292" v="320"/>
          <ac:spMkLst>
            <pc:docMk/>
            <pc:sldMk cId="393089630" sldId="284"/>
            <ac:spMk id="8" creationId="{CD5057CC-F70B-488B-BD02-1562BA2DF71D}"/>
          </ac:spMkLst>
        </pc:spChg>
        <pc:spChg chg="add del mod">
          <ac:chgData name="Kevin Rich" userId="S::krich@seaford.org::d951d836-8786-4f61-b715-85d9972fdf13" providerId="AD" clId="Web-{4C9807A3-B123-C4AF-7C6E-5EEFB4B709B1}" dt="2023-11-06T13:25:13.401" v="295"/>
          <ac:spMkLst>
            <pc:docMk/>
            <pc:sldMk cId="393089630" sldId="284"/>
            <ac:spMk id="9" creationId="{CE82725D-7481-4CC2-80C0-5538AEED6AD5}"/>
          </ac:spMkLst>
        </pc:spChg>
      </pc:sldChg>
      <pc:sldChg chg="modSp add replId">
        <pc:chgData name="Kevin Rich" userId="S::krich@seaford.org::d951d836-8786-4f61-b715-85d9972fdf13" providerId="AD" clId="Web-{4C9807A3-B123-C4AF-7C6E-5EEFB4B709B1}" dt="2023-11-06T13:39:06.516" v="426" actId="20577"/>
        <pc:sldMkLst>
          <pc:docMk/>
          <pc:sldMk cId="1898919268" sldId="285"/>
        </pc:sldMkLst>
        <pc:spChg chg="mod">
          <ac:chgData name="Kevin Rich" userId="S::krich@seaford.org::d951d836-8786-4f61-b715-85d9972fdf13" providerId="AD" clId="Web-{4C9807A3-B123-C4AF-7C6E-5EEFB4B709B1}" dt="2023-11-06T13:26:18.496" v="372" actId="20577"/>
          <ac:spMkLst>
            <pc:docMk/>
            <pc:sldMk cId="1898919268" sldId="285"/>
            <ac:spMk id="2" creationId="{B4186ABE-C6B1-463A-BFA4-0D77E0839598}"/>
          </ac:spMkLst>
        </pc:spChg>
        <pc:spChg chg="mod">
          <ac:chgData name="Kevin Rich" userId="S::krich@seaford.org::d951d836-8786-4f61-b715-85d9972fdf13" providerId="AD" clId="Web-{4C9807A3-B123-C4AF-7C6E-5EEFB4B709B1}" dt="2023-11-06T13:39:06.516" v="426" actId="20577"/>
          <ac:spMkLst>
            <pc:docMk/>
            <pc:sldMk cId="1898919268" sldId="285"/>
            <ac:spMk id="7" creationId="{14C5F74D-5944-430B-8132-687D1356FFBD}"/>
          </ac:spMkLst>
        </pc:spChg>
      </pc:sldChg>
      <pc:sldChg chg="addSp delSp modSp add mod replId setBg delAnim">
        <pc:chgData name="Kevin Rich" userId="S::krich@seaford.org::d951d836-8786-4f61-b715-85d9972fdf13" providerId="AD" clId="Web-{4C9807A3-B123-C4AF-7C6E-5EEFB4B709B1}" dt="2023-11-06T13:41:49.629" v="452"/>
        <pc:sldMkLst>
          <pc:docMk/>
          <pc:sldMk cId="2833467831" sldId="286"/>
        </pc:sldMkLst>
        <pc:spChg chg="mod">
          <ac:chgData name="Kevin Rich" userId="S::krich@seaford.org::d951d836-8786-4f61-b715-85d9972fdf13" providerId="AD" clId="Web-{4C9807A3-B123-C4AF-7C6E-5EEFB4B709B1}" dt="2023-11-06T13:41:49.629" v="452"/>
          <ac:spMkLst>
            <pc:docMk/>
            <pc:sldMk cId="2833467831" sldId="286"/>
            <ac:spMk id="2" creationId="{B4186ABE-C6B1-463A-BFA4-0D77E0839598}"/>
          </ac:spMkLst>
        </pc:spChg>
        <pc:spChg chg="mod ord">
          <ac:chgData name="Kevin Rich" userId="S::krich@seaford.org::d951d836-8786-4f61-b715-85d9972fdf13" providerId="AD" clId="Web-{4C9807A3-B123-C4AF-7C6E-5EEFB4B709B1}" dt="2023-11-06T13:41:49.629" v="452"/>
          <ac:spMkLst>
            <pc:docMk/>
            <pc:sldMk cId="2833467831" sldId="286"/>
            <ac:spMk id="4" creationId="{BBC4320F-6FAF-41BD-9D18-E52279873A5C}"/>
          </ac:spMkLst>
        </pc:spChg>
        <pc:spChg chg="del mod">
          <ac:chgData name="Kevin Rich" userId="S::krich@seaford.org::d951d836-8786-4f61-b715-85d9972fdf13" providerId="AD" clId="Web-{4C9807A3-B123-C4AF-7C6E-5EEFB4B709B1}" dt="2023-11-06T13:40:30.018" v="429"/>
          <ac:spMkLst>
            <pc:docMk/>
            <pc:sldMk cId="2833467831" sldId="286"/>
            <ac:spMk id="7" creationId="{14C5F74D-5944-430B-8132-687D1356FFBD}"/>
          </ac:spMkLst>
        </pc:spChg>
        <pc:spChg chg="add">
          <ac:chgData name="Kevin Rich" userId="S::krich@seaford.org::d951d836-8786-4f61-b715-85d9972fdf13" providerId="AD" clId="Web-{4C9807A3-B123-C4AF-7C6E-5EEFB4B709B1}" dt="2023-11-06T13:41:49.629" v="452"/>
          <ac:spMkLst>
            <pc:docMk/>
            <pc:sldMk cId="2833467831" sldId="286"/>
            <ac:spMk id="10" creationId="{4E4490D0-3672-446A-AC12-B4830333BDDD}"/>
          </ac:spMkLst>
        </pc:spChg>
        <pc:spChg chg="add">
          <ac:chgData name="Kevin Rich" userId="S::krich@seaford.org::d951d836-8786-4f61-b715-85d9972fdf13" providerId="AD" clId="Web-{4C9807A3-B123-C4AF-7C6E-5EEFB4B709B1}" dt="2023-11-06T13:41:49.629" v="452"/>
          <ac:spMkLst>
            <pc:docMk/>
            <pc:sldMk cId="2833467831" sldId="286"/>
            <ac:spMk id="12" creationId="{39CB82C2-DF65-4EC1-8280-F201D50F570B}"/>
          </ac:spMkLst>
        </pc:spChg>
        <pc:spChg chg="add">
          <ac:chgData name="Kevin Rich" userId="S::krich@seaford.org::d951d836-8786-4f61-b715-85d9972fdf13" providerId="AD" clId="Web-{4C9807A3-B123-C4AF-7C6E-5EEFB4B709B1}" dt="2023-11-06T13:41:49.629" v="452"/>
          <ac:spMkLst>
            <pc:docMk/>
            <pc:sldMk cId="2833467831" sldId="286"/>
            <ac:spMk id="16" creationId="{8D0DE514-8876-4D18-A995-61A5C1F813F1}"/>
          </ac:spMkLst>
        </pc:spChg>
        <pc:spChg chg="add">
          <ac:chgData name="Kevin Rich" userId="S::krich@seaford.org::d951d836-8786-4f61-b715-85d9972fdf13" providerId="AD" clId="Web-{4C9807A3-B123-C4AF-7C6E-5EEFB4B709B1}" dt="2023-11-06T13:41:49.629" v="452"/>
          <ac:spMkLst>
            <pc:docMk/>
            <pc:sldMk cId="2833467831" sldId="286"/>
            <ac:spMk id="18" creationId="{09DA791C-FFCF-422E-8775-BDA6C0E5ECF0}"/>
          </ac:spMkLst>
        </pc:spChg>
        <pc:spChg chg="add">
          <ac:chgData name="Kevin Rich" userId="S::krich@seaford.org::d951d836-8786-4f61-b715-85d9972fdf13" providerId="AD" clId="Web-{4C9807A3-B123-C4AF-7C6E-5EEFB4B709B1}" dt="2023-11-06T13:41:49.629" v="452"/>
          <ac:spMkLst>
            <pc:docMk/>
            <pc:sldMk cId="2833467831" sldId="286"/>
            <ac:spMk id="20" creationId="{0DCF8855-3530-4F46-A4CB-3B6686EEE4BD}"/>
          </ac:spMkLst>
        </pc:spChg>
        <pc:picChg chg="add del mod">
          <ac:chgData name="Kevin Rich" userId="S::krich@seaford.org::d951d836-8786-4f61-b715-85d9972fdf13" providerId="AD" clId="Web-{4C9807A3-B123-C4AF-7C6E-5EEFB4B709B1}" dt="2023-11-06T13:41:29.363" v="444"/>
          <ac:picMkLst>
            <pc:docMk/>
            <pc:sldMk cId="2833467831" sldId="286"/>
            <ac:picMk id="3" creationId="{74F384B0-B9F3-483A-8C78-7D6D02631332}"/>
          </ac:picMkLst>
        </pc:picChg>
        <pc:picChg chg="add mod">
          <ac:chgData name="Kevin Rich" userId="S::krich@seaford.org::d951d836-8786-4f61-b715-85d9972fdf13" providerId="AD" clId="Web-{4C9807A3-B123-C4AF-7C6E-5EEFB4B709B1}" dt="2023-11-06T13:41:49.629" v="452"/>
          <ac:picMkLst>
            <pc:docMk/>
            <pc:sldMk cId="2833467831" sldId="286"/>
            <ac:picMk id="5" creationId="{5D409C52-6FBE-4EBE-D973-0D5CD64E10B9}"/>
          </ac:picMkLst>
        </pc:picChg>
        <pc:cxnChg chg="add">
          <ac:chgData name="Kevin Rich" userId="S::krich@seaford.org::d951d836-8786-4f61-b715-85d9972fdf13" providerId="AD" clId="Web-{4C9807A3-B123-C4AF-7C6E-5EEFB4B709B1}" dt="2023-11-06T13:41:49.629" v="452"/>
          <ac:cxnSpMkLst>
            <pc:docMk/>
            <pc:sldMk cId="2833467831" sldId="286"/>
            <ac:cxnSpMk id="14" creationId="{7E1D4427-852B-4B37-8E76-0E9F1810BA2A}"/>
          </ac:cxnSpMkLst>
        </pc:cxnChg>
      </pc:sldChg>
    </pc:docChg>
  </pc:docChgLst>
  <pc:docChgLst>
    <pc:chgData name="Kevin Rich" userId="S::krich@seaford.org::d951d836-8786-4f61-b715-85d9972fdf13" providerId="AD" clId="Web-{F22447F1-8401-2215-408A-6BE59922FABD}"/>
    <pc:docChg chg="modSld">
      <pc:chgData name="Kevin Rich" userId="S::krich@seaford.org::d951d836-8786-4f61-b715-85d9972fdf13" providerId="AD" clId="Web-{F22447F1-8401-2215-408A-6BE59922FABD}" dt="2022-11-09T17:15:51.404" v="32" actId="20577"/>
      <pc:docMkLst>
        <pc:docMk/>
      </pc:docMkLst>
      <pc:sldChg chg="modSp">
        <pc:chgData name="Kevin Rich" userId="S::krich@seaford.org::d951d836-8786-4f61-b715-85d9972fdf13" providerId="AD" clId="Web-{F22447F1-8401-2215-408A-6BE59922FABD}" dt="2022-11-09T17:15:51.404" v="32" actId="20577"/>
        <pc:sldMkLst>
          <pc:docMk/>
          <pc:sldMk cId="343961894" sldId="279"/>
        </pc:sldMkLst>
        <pc:graphicFrameChg chg="modGraphic">
          <ac:chgData name="Kevin Rich" userId="S::krich@seaford.org::d951d836-8786-4f61-b715-85d9972fdf13" providerId="AD" clId="Web-{F22447F1-8401-2215-408A-6BE59922FABD}" dt="2022-11-09T17:15:51.404" v="32" actId="20577"/>
          <ac:graphicFrameMkLst>
            <pc:docMk/>
            <pc:sldMk cId="343961894" sldId="279"/>
            <ac:graphicFrameMk id="50" creationId="{44BE95B6-57E8-78B5-5CCF-C2C8CA2B7FB7}"/>
          </ac:graphicFrameMkLst>
        </pc:graphicFrameChg>
      </pc:sldChg>
    </pc:docChg>
  </pc:docChgLst>
  <pc:docChgLst>
    <pc:chgData name="Kevin Rich" userId="S::krich@seaford.org::d951d836-8786-4f61-b715-85d9972fdf13" providerId="AD" clId="Web-{FAF3F5B8-BA68-8B86-48F1-22DF5A308FEF}"/>
    <pc:docChg chg="modSld">
      <pc:chgData name="Kevin Rich" userId="S::krich@seaford.org::d951d836-8786-4f61-b715-85d9972fdf13" providerId="AD" clId="Web-{FAF3F5B8-BA68-8B86-48F1-22DF5A308FEF}" dt="2023-11-08T16:42:49.840" v="49"/>
      <pc:docMkLst>
        <pc:docMk/>
      </pc:docMkLst>
      <pc:sldChg chg="modSp">
        <pc:chgData name="Kevin Rich" userId="S::krich@seaford.org::d951d836-8786-4f61-b715-85d9972fdf13" providerId="AD" clId="Web-{FAF3F5B8-BA68-8B86-48F1-22DF5A308FEF}" dt="2023-11-08T16:38:34.738" v="41" actId="20577"/>
        <pc:sldMkLst>
          <pc:docMk/>
          <pc:sldMk cId="2986973181" sldId="262"/>
        </pc:sldMkLst>
        <pc:graphicFrameChg chg="modGraphic">
          <ac:chgData name="Kevin Rich" userId="S::krich@seaford.org::d951d836-8786-4f61-b715-85d9972fdf13" providerId="AD" clId="Web-{FAF3F5B8-BA68-8B86-48F1-22DF5A308FEF}" dt="2023-11-08T16:38:34.738" v="41" actId="20577"/>
          <ac:graphicFrameMkLst>
            <pc:docMk/>
            <pc:sldMk cId="2986973181" sldId="262"/>
            <ac:graphicFrameMk id="16" creationId="{E4274768-DD7E-4B96-9D7E-C10E2AEAE9A2}"/>
          </ac:graphicFrameMkLst>
        </pc:graphicFrameChg>
      </pc:sldChg>
      <pc:sldChg chg="addSp delSp modSp addAnim delAnim">
        <pc:chgData name="Kevin Rich" userId="S::krich@seaford.org::d951d836-8786-4f61-b715-85d9972fdf13" providerId="AD" clId="Web-{FAF3F5B8-BA68-8B86-48F1-22DF5A308FEF}" dt="2023-11-08T16:42:24.949" v="46" actId="20577"/>
        <pc:sldMkLst>
          <pc:docMk/>
          <pc:sldMk cId="343961894" sldId="279"/>
        </pc:sldMkLst>
        <pc:spChg chg="add del mod">
          <ac:chgData name="Kevin Rich" userId="S::krich@seaford.org::d951d836-8786-4f61-b715-85d9972fdf13" providerId="AD" clId="Web-{FAF3F5B8-BA68-8B86-48F1-22DF5A308FEF}" dt="2023-11-08T16:42:24.949" v="46" actId="20577"/>
          <ac:spMkLst>
            <pc:docMk/>
            <pc:sldMk cId="343961894" sldId="279"/>
            <ac:spMk id="58" creationId="{017BD5BE-A808-F00C-990F-D2134914AB43}"/>
          </ac:spMkLst>
        </pc:spChg>
      </pc:sldChg>
      <pc:sldChg chg="addSp modSp mod setBg">
        <pc:chgData name="Kevin Rich" userId="S::krich@seaford.org::d951d836-8786-4f61-b715-85d9972fdf13" providerId="AD" clId="Web-{FAF3F5B8-BA68-8B86-48F1-22DF5A308FEF}" dt="2023-11-08T16:42:49.840" v="49"/>
        <pc:sldMkLst>
          <pc:docMk/>
          <pc:sldMk cId="3165559619" sldId="282"/>
        </pc:sldMkLst>
        <pc:spChg chg="mod">
          <ac:chgData name="Kevin Rich" userId="S::krich@seaford.org::d951d836-8786-4f61-b715-85d9972fdf13" providerId="AD" clId="Web-{FAF3F5B8-BA68-8B86-48F1-22DF5A308FEF}" dt="2023-11-08T16:42:49.840" v="49"/>
          <ac:spMkLst>
            <pc:docMk/>
            <pc:sldMk cId="3165559619" sldId="282"/>
            <ac:spMk id="2" creationId="{C92C3959-D51B-15E3-E51E-18B02667576A}"/>
          </ac:spMkLst>
        </pc:spChg>
        <pc:spChg chg="add">
          <ac:chgData name="Kevin Rich" userId="S::krich@seaford.org::d951d836-8786-4f61-b715-85d9972fdf13" providerId="AD" clId="Web-{FAF3F5B8-BA68-8B86-48F1-22DF5A308FEF}" dt="2023-11-08T16:42:49.840" v="49"/>
          <ac:spMkLst>
            <pc:docMk/>
            <pc:sldMk cId="3165559619" sldId="282"/>
            <ac:spMk id="14" creationId="{4E4490D0-3672-446A-AC12-B4830333BDDD}"/>
          </ac:spMkLst>
        </pc:spChg>
        <pc:spChg chg="add">
          <ac:chgData name="Kevin Rich" userId="S::krich@seaford.org::d951d836-8786-4f61-b715-85d9972fdf13" providerId="AD" clId="Web-{FAF3F5B8-BA68-8B86-48F1-22DF5A308FEF}" dt="2023-11-08T16:42:49.840" v="49"/>
          <ac:spMkLst>
            <pc:docMk/>
            <pc:sldMk cId="3165559619" sldId="282"/>
            <ac:spMk id="16" creationId="{39CB82C2-DF65-4EC1-8280-F201D50F570B}"/>
          </ac:spMkLst>
        </pc:spChg>
        <pc:spChg chg="add">
          <ac:chgData name="Kevin Rich" userId="S::krich@seaford.org::d951d836-8786-4f61-b715-85d9972fdf13" providerId="AD" clId="Web-{FAF3F5B8-BA68-8B86-48F1-22DF5A308FEF}" dt="2023-11-08T16:42:49.840" v="49"/>
          <ac:spMkLst>
            <pc:docMk/>
            <pc:sldMk cId="3165559619" sldId="282"/>
            <ac:spMk id="20" creationId="{FA4CD5CB-D209-4D70-8CA4-629731C59219}"/>
          </ac:spMkLst>
        </pc:spChg>
        <pc:spChg chg="add">
          <ac:chgData name="Kevin Rich" userId="S::krich@seaford.org::d951d836-8786-4f61-b715-85d9972fdf13" providerId="AD" clId="Web-{FAF3F5B8-BA68-8B86-48F1-22DF5A308FEF}" dt="2023-11-08T16:42:49.840" v="49"/>
          <ac:spMkLst>
            <pc:docMk/>
            <pc:sldMk cId="3165559619" sldId="282"/>
            <ac:spMk id="30" creationId="{B4C27B90-DF2B-4D00-BA07-18ED774CD2F1}"/>
          </ac:spMkLst>
        </pc:spChg>
        <pc:spChg chg="add">
          <ac:chgData name="Kevin Rich" userId="S::krich@seaford.org::d951d836-8786-4f61-b715-85d9972fdf13" providerId="AD" clId="Web-{FAF3F5B8-BA68-8B86-48F1-22DF5A308FEF}" dt="2023-11-08T16:42:49.840" v="49"/>
          <ac:spMkLst>
            <pc:docMk/>
            <pc:sldMk cId="3165559619" sldId="282"/>
            <ac:spMk id="31" creationId="{593ACC25-C262-417A-8AA9-0641C772BDB6}"/>
          </ac:spMkLst>
        </pc:spChg>
        <pc:picChg chg="mod">
          <ac:chgData name="Kevin Rich" userId="S::krich@seaford.org::d951d836-8786-4f61-b715-85d9972fdf13" providerId="AD" clId="Web-{FAF3F5B8-BA68-8B86-48F1-22DF5A308FEF}" dt="2023-11-08T16:42:49.840" v="49"/>
          <ac:picMkLst>
            <pc:docMk/>
            <pc:sldMk cId="3165559619" sldId="282"/>
            <ac:picMk id="12" creationId="{FEAF71FA-D2D0-6A18-1155-5ADC4BA36A9A}"/>
          </ac:picMkLst>
        </pc:picChg>
        <pc:cxnChg chg="add">
          <ac:chgData name="Kevin Rich" userId="S::krich@seaford.org::d951d836-8786-4f61-b715-85d9972fdf13" providerId="AD" clId="Web-{FAF3F5B8-BA68-8B86-48F1-22DF5A308FEF}" dt="2023-11-08T16:42:49.840" v="49"/>
          <ac:cxnSpMkLst>
            <pc:docMk/>
            <pc:sldMk cId="3165559619" sldId="282"/>
            <ac:cxnSpMk id="18" creationId="{7E1D4427-852B-4B37-8E76-0E9F1810BA2A}"/>
          </ac:cxnSpMkLst>
        </pc:cxnChg>
        <pc:cxnChg chg="add">
          <ac:chgData name="Kevin Rich" userId="S::krich@seaford.org::d951d836-8786-4f61-b715-85d9972fdf13" providerId="AD" clId="Web-{FAF3F5B8-BA68-8B86-48F1-22DF5A308FEF}" dt="2023-11-08T16:42:49.840" v="49"/>
          <ac:cxnSpMkLst>
            <pc:docMk/>
            <pc:sldMk cId="3165559619" sldId="282"/>
            <ac:cxnSpMk id="22" creationId="{5C6A2BAE-B461-4B55-8E1F-0722ABDD1393}"/>
          </ac:cxnSpMkLst>
        </pc:cxnChg>
      </pc:sldChg>
      <pc:sldChg chg="addAnim delAnim">
        <pc:chgData name="Kevin Rich" userId="S::krich@seaford.org::d951d836-8786-4f61-b715-85d9972fdf13" providerId="AD" clId="Web-{FAF3F5B8-BA68-8B86-48F1-22DF5A308FEF}" dt="2023-11-08T16:38:59.098" v="43"/>
        <pc:sldMkLst>
          <pc:docMk/>
          <pc:sldMk cId="2833467831" sldId="286"/>
        </pc:sldMkLst>
      </pc:sldChg>
    </pc:docChg>
  </pc:docChgLst>
  <pc:docChgLst>
    <pc:chgData name="Kevin Rich" userId="S::krich@seaford.org::d951d836-8786-4f61-b715-85d9972fdf13" providerId="AD" clId="Web-{5482FEE8-0E37-40F8-1CCA-AB96477178B7}"/>
    <pc:docChg chg="modSld">
      <pc:chgData name="Kevin Rich" userId="S::krich@seaford.org::d951d836-8786-4f61-b715-85d9972fdf13" providerId="AD" clId="Web-{5482FEE8-0E37-40F8-1CCA-AB96477178B7}" dt="2022-11-04T11:37:47.394" v="5" actId="20577"/>
      <pc:docMkLst>
        <pc:docMk/>
      </pc:docMkLst>
      <pc:sldChg chg="modSp">
        <pc:chgData name="Kevin Rich" userId="S::krich@seaford.org::d951d836-8786-4f61-b715-85d9972fdf13" providerId="AD" clId="Web-{5482FEE8-0E37-40F8-1CCA-AB96477178B7}" dt="2022-11-04T11:37:47.394" v="5" actId="20577"/>
        <pc:sldMkLst>
          <pc:docMk/>
          <pc:sldMk cId="4075895983" sldId="257"/>
        </pc:sldMkLst>
        <pc:spChg chg="mod">
          <ac:chgData name="Kevin Rich" userId="S::krich@seaford.org::d951d836-8786-4f61-b715-85d9972fdf13" providerId="AD" clId="Web-{5482FEE8-0E37-40F8-1CCA-AB96477178B7}" dt="2022-11-04T11:37:45.082" v="4" actId="20577"/>
          <ac:spMkLst>
            <pc:docMk/>
            <pc:sldMk cId="4075895983" sldId="257"/>
            <ac:spMk id="8" creationId="{CD5057CC-F70B-488B-BD02-1562BA2DF71D}"/>
          </ac:spMkLst>
        </pc:spChg>
        <pc:spChg chg="mod">
          <ac:chgData name="Kevin Rich" userId="S::krich@seaford.org::d951d836-8786-4f61-b715-85d9972fdf13" providerId="AD" clId="Web-{5482FEE8-0E37-40F8-1CCA-AB96477178B7}" dt="2022-11-04T11:37:47.394" v="5" actId="20577"/>
          <ac:spMkLst>
            <pc:docMk/>
            <pc:sldMk cId="4075895983" sldId="257"/>
            <ac:spMk id="9" creationId="{CE82725D-7481-4CC2-80C0-5538AEED6AD5}"/>
          </ac:spMkLst>
        </pc:spChg>
      </pc:sldChg>
    </pc:docChg>
  </pc:docChgLst>
  <pc:docChgLst>
    <pc:chgData name="Kevin Rich" userId="S::krich@seaford.org::d951d836-8786-4f61-b715-85d9972fdf13" providerId="AD" clId="Web-{4240478C-51F9-4D6B-B8E6-AD69BF34BFC1}"/>
    <pc:docChg chg="modSld">
      <pc:chgData name="Kevin Rich" userId="S::krich@seaford.org::d951d836-8786-4f61-b715-85d9972fdf13" providerId="AD" clId="Web-{4240478C-51F9-4D6B-B8E6-AD69BF34BFC1}" dt="2022-11-09T16:57:18.252" v="39"/>
      <pc:docMkLst>
        <pc:docMk/>
      </pc:docMkLst>
      <pc:sldChg chg="addSp delSp">
        <pc:chgData name="Kevin Rich" userId="S::krich@seaford.org::d951d836-8786-4f61-b715-85d9972fdf13" providerId="AD" clId="Web-{4240478C-51F9-4D6B-B8E6-AD69BF34BFC1}" dt="2022-11-09T16:57:18.252" v="39"/>
        <pc:sldMkLst>
          <pc:docMk/>
          <pc:sldMk cId="4122919070" sldId="273"/>
        </pc:sldMkLst>
        <pc:inkChg chg="add del">
          <ac:chgData name="Kevin Rich" userId="S::krich@seaford.org::d951d836-8786-4f61-b715-85d9972fdf13" providerId="AD" clId="Web-{4240478C-51F9-4D6B-B8E6-AD69BF34BFC1}" dt="2022-11-09T16:57:02.767" v="29"/>
          <ac:inkMkLst>
            <pc:docMk/>
            <pc:sldMk cId="4122919070" sldId="273"/>
            <ac:inkMk id="2" creationId="{F28FBAFE-075D-0D5F-15A6-4EC04DC9F3D5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8"/>
          <ac:inkMkLst>
            <pc:docMk/>
            <pc:sldMk cId="4122919070" sldId="273"/>
            <ac:inkMk id="3" creationId="{F1D991F6-BDE6-08B0-F706-8189B16DA648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7"/>
          <ac:inkMkLst>
            <pc:docMk/>
            <pc:sldMk cId="4122919070" sldId="273"/>
            <ac:inkMk id="5" creationId="{DF451444-21B9-FA1C-3825-B3A9A46D3A91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6"/>
          <ac:inkMkLst>
            <pc:docMk/>
            <pc:sldMk cId="4122919070" sldId="273"/>
            <ac:inkMk id="6" creationId="{DDE3F182-7DAA-01A3-C8BC-83D3B150233B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5"/>
          <ac:inkMkLst>
            <pc:docMk/>
            <pc:sldMk cId="4122919070" sldId="273"/>
            <ac:inkMk id="7" creationId="{F33F7D05-34AB-C215-807D-49B2395FD4A4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4"/>
          <ac:inkMkLst>
            <pc:docMk/>
            <pc:sldMk cId="4122919070" sldId="273"/>
            <ac:inkMk id="8" creationId="{64A51C9F-BE80-5436-73FC-E63A67C113F6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3"/>
          <ac:inkMkLst>
            <pc:docMk/>
            <pc:sldMk cId="4122919070" sldId="273"/>
            <ac:inkMk id="10" creationId="{F089C61C-73D0-B65F-CA15-F02E7CB5BA10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2"/>
          <ac:inkMkLst>
            <pc:docMk/>
            <pc:sldMk cId="4122919070" sldId="273"/>
            <ac:inkMk id="12" creationId="{727A36FE-5F43-ADAC-A0F6-B65A0D098CAA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1"/>
          <ac:inkMkLst>
            <pc:docMk/>
            <pc:sldMk cId="4122919070" sldId="273"/>
            <ac:inkMk id="14" creationId="{FED39C0B-E994-4D9F-6B3D-623EE6023C39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20"/>
          <ac:inkMkLst>
            <pc:docMk/>
            <pc:sldMk cId="4122919070" sldId="273"/>
            <ac:inkMk id="16" creationId="{54A715DF-818E-FCBE-1139-E551CDD70924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19"/>
          <ac:inkMkLst>
            <pc:docMk/>
            <pc:sldMk cId="4122919070" sldId="273"/>
            <ac:inkMk id="18" creationId="{F744FF8B-E162-B7DE-98BC-748317E5C5B9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18"/>
          <ac:inkMkLst>
            <pc:docMk/>
            <pc:sldMk cId="4122919070" sldId="273"/>
            <ac:inkMk id="19" creationId="{AA68B209-ECA7-4423-C91A-AEEC9E24ACD7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17"/>
          <ac:inkMkLst>
            <pc:docMk/>
            <pc:sldMk cId="4122919070" sldId="273"/>
            <ac:inkMk id="20" creationId="{AA52F9D5-E460-25DA-C389-AA42B5BB5FC7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16"/>
          <ac:inkMkLst>
            <pc:docMk/>
            <pc:sldMk cId="4122919070" sldId="273"/>
            <ac:inkMk id="21" creationId="{F2EC07A4-FEFE-B2F2-8303-509CE024EF1E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02.767" v="15"/>
          <ac:inkMkLst>
            <pc:docMk/>
            <pc:sldMk cId="4122919070" sldId="273"/>
            <ac:inkMk id="22" creationId="{978262F7-261E-B3D8-FF81-CA3554C5B185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13.830" v="37"/>
          <ac:inkMkLst>
            <pc:docMk/>
            <pc:sldMk cId="4122919070" sldId="273"/>
            <ac:inkMk id="23" creationId="{352CC571-8DFE-65A1-91BA-BA28AD4337CF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13.830" v="36"/>
          <ac:inkMkLst>
            <pc:docMk/>
            <pc:sldMk cId="4122919070" sldId="273"/>
            <ac:inkMk id="24" creationId="{40C43554-4CF1-FFD2-EBA6-5797A0F6427A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13.830" v="35"/>
          <ac:inkMkLst>
            <pc:docMk/>
            <pc:sldMk cId="4122919070" sldId="273"/>
            <ac:inkMk id="25" creationId="{E15A04B6-47AB-036E-771F-BB304A794A09}"/>
          </ac:inkMkLst>
        </pc:inkChg>
        <pc:inkChg chg="add del">
          <ac:chgData name="Kevin Rich" userId="S::krich@seaford.org::d951d836-8786-4f61-b715-85d9972fdf13" providerId="AD" clId="Web-{4240478C-51F9-4D6B-B8E6-AD69BF34BFC1}" dt="2022-11-09T16:57:13.830" v="34"/>
          <ac:inkMkLst>
            <pc:docMk/>
            <pc:sldMk cId="4122919070" sldId="273"/>
            <ac:inkMk id="26" creationId="{C1FC64D7-DD51-C024-1AFE-D340575118D1}"/>
          </ac:inkMkLst>
        </pc:inkChg>
        <pc:inkChg chg="add">
          <ac:chgData name="Kevin Rich" userId="S::krich@seaford.org::d951d836-8786-4f61-b715-85d9972fdf13" providerId="AD" clId="Web-{4240478C-51F9-4D6B-B8E6-AD69BF34BFC1}" dt="2022-11-09T16:57:18.252" v="38"/>
          <ac:inkMkLst>
            <pc:docMk/>
            <pc:sldMk cId="4122919070" sldId="273"/>
            <ac:inkMk id="27" creationId="{057BABAB-BFB8-5681-99AD-FA721572B992}"/>
          </ac:inkMkLst>
        </pc:inkChg>
        <pc:inkChg chg="add">
          <ac:chgData name="Kevin Rich" userId="S::krich@seaford.org::d951d836-8786-4f61-b715-85d9972fdf13" providerId="AD" clId="Web-{4240478C-51F9-4D6B-B8E6-AD69BF34BFC1}" dt="2022-11-09T16:57:18.252" v="39"/>
          <ac:inkMkLst>
            <pc:docMk/>
            <pc:sldMk cId="4122919070" sldId="273"/>
            <ac:inkMk id="28" creationId="{E8AABB1C-E75E-C981-4605-06783BBC91A0}"/>
          </ac:inkMkLst>
        </pc:inkChg>
      </pc:sldChg>
    </pc:docChg>
  </pc:docChgLst>
  <pc:docChgLst>
    <pc:chgData name="Kevin Rich" userId="S::krich@seaford.org::d951d836-8786-4f61-b715-85d9972fdf13" providerId="AD" clId="Web-{9B32395F-BE86-9B15-F172-807A33A34085}"/>
    <pc:docChg chg="modSld">
      <pc:chgData name="Kevin Rich" userId="S::krich@seaford.org::d951d836-8786-4f61-b715-85d9972fdf13" providerId="AD" clId="Web-{9B32395F-BE86-9B15-F172-807A33A34085}" dt="2021-10-19T11:30:57.037" v="192" actId="14100"/>
      <pc:docMkLst>
        <pc:docMk/>
      </pc:docMkLst>
      <pc:sldChg chg="modSp">
        <pc:chgData name="Kevin Rich" userId="S::krich@seaford.org::d951d836-8786-4f61-b715-85d9972fdf13" providerId="AD" clId="Web-{9B32395F-BE86-9B15-F172-807A33A34085}" dt="2021-10-19T11:18:10.707" v="51" actId="20577"/>
        <pc:sldMkLst>
          <pc:docMk/>
          <pc:sldMk cId="3448409034" sldId="256"/>
        </pc:sldMkLst>
        <pc:spChg chg="mod">
          <ac:chgData name="Kevin Rich" userId="S::krich@seaford.org::d951d836-8786-4f61-b715-85d9972fdf13" providerId="AD" clId="Web-{9B32395F-BE86-9B15-F172-807A33A34085}" dt="2021-10-19T11:18:10.707" v="51" actId="20577"/>
          <ac:spMkLst>
            <pc:docMk/>
            <pc:sldMk cId="3448409034" sldId="256"/>
            <ac:spMk id="2" creationId="{C3C1EB52-682C-4291-BCB6-A797BA54D034}"/>
          </ac:spMkLst>
        </pc:spChg>
      </pc:sldChg>
      <pc:sldChg chg="addSp delSp modSp addAnim modAnim">
        <pc:chgData name="Kevin Rich" userId="S::krich@seaford.org::d951d836-8786-4f61-b715-85d9972fdf13" providerId="AD" clId="Web-{9B32395F-BE86-9B15-F172-807A33A34085}" dt="2021-10-19T11:30:57.037" v="192" actId="14100"/>
        <pc:sldMkLst>
          <pc:docMk/>
          <pc:sldMk cId="4075895983" sldId="257"/>
        </pc:sldMkLst>
        <pc:spChg chg="del mod">
          <ac:chgData name="Kevin Rich" userId="S::krich@seaford.org::d951d836-8786-4f61-b715-85d9972fdf13" providerId="AD" clId="Web-{9B32395F-BE86-9B15-F172-807A33A34085}" dt="2021-10-19T11:16:19.751" v="24"/>
          <ac:spMkLst>
            <pc:docMk/>
            <pc:sldMk cId="4075895983" sldId="257"/>
            <ac:spMk id="3" creationId="{41C47D32-4C1A-4E82-B66F-88112D3937CD}"/>
          </ac:spMkLst>
        </pc:spChg>
        <pc:spChg chg="add mod">
          <ac:chgData name="Kevin Rich" userId="S::krich@seaford.org::d951d836-8786-4f61-b715-85d9972fdf13" providerId="AD" clId="Web-{9B32395F-BE86-9B15-F172-807A33A34085}" dt="2021-10-19T11:16:13.189" v="21" actId="20577"/>
          <ac:spMkLst>
            <pc:docMk/>
            <pc:sldMk cId="4075895983" sldId="257"/>
            <ac:spMk id="4" creationId="{BBC4320F-6FAF-41BD-9D18-E52279873A5C}"/>
          </ac:spMkLst>
        </pc:spChg>
        <pc:spChg chg="add del mod">
          <ac:chgData name="Kevin Rich" userId="S::krich@seaford.org::d951d836-8786-4f61-b715-85d9972fdf13" providerId="AD" clId="Web-{9B32395F-BE86-9B15-F172-807A33A34085}" dt="2021-10-19T11:16:46.955" v="32"/>
          <ac:spMkLst>
            <pc:docMk/>
            <pc:sldMk cId="4075895983" sldId="257"/>
            <ac:spMk id="6" creationId="{E45B2AD1-84D6-4A76-AC05-8DCE280C9CF3}"/>
          </ac:spMkLst>
        </pc:spChg>
        <pc:spChg chg="add mod">
          <ac:chgData name="Kevin Rich" userId="S::krich@seaford.org::d951d836-8786-4f61-b715-85d9972fdf13" providerId="AD" clId="Web-{9B32395F-BE86-9B15-F172-807A33A34085}" dt="2021-10-19T11:20:48.413" v="96" actId="1076"/>
          <ac:spMkLst>
            <pc:docMk/>
            <pc:sldMk cId="4075895983" sldId="257"/>
            <ac:spMk id="7" creationId="{14C5F74D-5944-430B-8132-687D1356FFBD}"/>
          </ac:spMkLst>
        </pc:spChg>
        <pc:spChg chg="add mod">
          <ac:chgData name="Kevin Rich" userId="S::krich@seaford.org::d951d836-8786-4f61-b715-85d9972fdf13" providerId="AD" clId="Web-{9B32395F-BE86-9B15-F172-807A33A34085}" dt="2021-10-19T11:30:38.755" v="189" actId="14100"/>
          <ac:spMkLst>
            <pc:docMk/>
            <pc:sldMk cId="4075895983" sldId="257"/>
            <ac:spMk id="8" creationId="{CD5057CC-F70B-488B-BD02-1562BA2DF71D}"/>
          </ac:spMkLst>
        </pc:spChg>
        <pc:spChg chg="add mod">
          <ac:chgData name="Kevin Rich" userId="S::krich@seaford.org::d951d836-8786-4f61-b715-85d9972fdf13" providerId="AD" clId="Web-{9B32395F-BE86-9B15-F172-807A33A34085}" dt="2021-10-19T11:30:57.037" v="192" actId="14100"/>
          <ac:spMkLst>
            <pc:docMk/>
            <pc:sldMk cId="4075895983" sldId="257"/>
            <ac:spMk id="9" creationId="{CE82725D-7481-4CC2-80C0-5538AEED6AD5}"/>
          </ac:spMkLst>
        </pc:spChg>
      </pc:sldChg>
      <pc:sldChg chg="addSp delSp modSp">
        <pc:chgData name="Kevin Rich" userId="S::krich@seaford.org::d951d836-8786-4f61-b715-85d9972fdf13" providerId="AD" clId="Web-{9B32395F-BE86-9B15-F172-807A33A34085}" dt="2021-10-19T11:30:17.629" v="186" actId="20577"/>
        <pc:sldMkLst>
          <pc:docMk/>
          <pc:sldMk cId="4166125320" sldId="258"/>
        </pc:sldMkLst>
        <pc:spChg chg="del mod">
          <ac:chgData name="Kevin Rich" userId="S::krich@seaford.org::d951d836-8786-4f61-b715-85d9972fdf13" providerId="AD" clId="Web-{9B32395F-BE86-9B15-F172-807A33A34085}" dt="2021-10-19T11:29:03.784" v="168"/>
          <ac:spMkLst>
            <pc:docMk/>
            <pc:sldMk cId="4166125320" sldId="258"/>
            <ac:spMk id="3" creationId="{44EF8AEF-9F9A-431D-BFF7-57D80DEB8371}"/>
          </ac:spMkLst>
        </pc:spChg>
        <pc:spChg chg="add mod">
          <ac:chgData name="Kevin Rich" userId="S::krich@seaford.org::d951d836-8786-4f61-b715-85d9972fdf13" providerId="AD" clId="Web-{9B32395F-BE86-9B15-F172-807A33A34085}" dt="2021-10-19T11:30:17.629" v="186" actId="20577"/>
          <ac:spMkLst>
            <pc:docMk/>
            <pc:sldMk cId="4166125320" sldId="258"/>
            <ac:spMk id="4" creationId="{110C2FB7-C0C4-4267-8958-89EA7E99B233}"/>
          </ac:spMkLst>
        </pc:spChg>
      </pc:sldChg>
      <pc:sldChg chg="modSp">
        <pc:chgData name="Kevin Rich" userId="S::krich@seaford.org::d951d836-8786-4f61-b715-85d9972fdf13" providerId="AD" clId="Web-{9B32395F-BE86-9B15-F172-807A33A34085}" dt="2021-10-19T11:26:54.203" v="165" actId="20577"/>
        <pc:sldMkLst>
          <pc:docMk/>
          <pc:sldMk cId="2586350201" sldId="263"/>
        </pc:sldMkLst>
        <pc:spChg chg="mod">
          <ac:chgData name="Kevin Rich" userId="S::krich@seaford.org::d951d836-8786-4f61-b715-85d9972fdf13" providerId="AD" clId="Web-{9B32395F-BE86-9B15-F172-807A33A34085}" dt="2021-10-19T11:18:21.020" v="53" actId="20577"/>
          <ac:spMkLst>
            <pc:docMk/>
            <pc:sldMk cId="2586350201" sldId="263"/>
            <ac:spMk id="2" creationId="{BFE6D47E-881D-45CE-A689-9E44B16D6431}"/>
          </ac:spMkLst>
        </pc:spChg>
        <pc:spChg chg="mod">
          <ac:chgData name="Kevin Rich" userId="S::krich@seaford.org::d951d836-8786-4f61-b715-85d9972fdf13" providerId="AD" clId="Web-{9B32395F-BE86-9B15-F172-807A33A34085}" dt="2021-10-19T11:26:54.203" v="165" actId="20577"/>
          <ac:spMkLst>
            <pc:docMk/>
            <pc:sldMk cId="2586350201" sldId="263"/>
            <ac:spMk id="10" creationId="{88D06742-919C-4F02-820D-F294F85F8E21}"/>
          </ac:spMkLst>
        </pc:spChg>
        <pc:spChg chg="mod">
          <ac:chgData name="Kevin Rich" userId="S::krich@seaford.org::d951d836-8786-4f61-b715-85d9972fdf13" providerId="AD" clId="Web-{9B32395F-BE86-9B15-F172-807A33A34085}" dt="2021-10-19T11:14:15.186" v="7" actId="20577"/>
          <ac:spMkLst>
            <pc:docMk/>
            <pc:sldMk cId="2586350201" sldId="263"/>
            <ac:spMk id="11" creationId="{01196D52-3D50-435B-9C8B-E919FCE3212B}"/>
          </ac:spMkLst>
        </pc:spChg>
      </pc:sldChg>
    </pc:docChg>
  </pc:docChgLst>
  <pc:docChgLst>
    <pc:chgData name="Kevin Rich" userId="S::krich@seaford.org::d951d836-8786-4f61-b715-85d9972fdf13" providerId="AD" clId="Web-{1D27F594-638C-40ED-AAE1-F01BCADD27D4}"/>
    <pc:docChg chg="addSld modSld">
      <pc:chgData name="Kevin Rich" userId="S::krich@seaford.org::d951d836-8786-4f61-b715-85d9972fdf13" providerId="AD" clId="Web-{1D27F594-638C-40ED-AAE1-F01BCADD27D4}" dt="2024-11-04T16:28:16.079" v="27"/>
      <pc:docMkLst>
        <pc:docMk/>
      </pc:docMkLst>
      <pc:sldChg chg="modSp">
        <pc:chgData name="Kevin Rich" userId="S::krich@seaford.org::d951d836-8786-4f61-b715-85d9972fdf13" providerId="AD" clId="Web-{1D27F594-638C-40ED-AAE1-F01BCADD27D4}" dt="2024-11-04T16:21:11.255" v="9" actId="1076"/>
        <pc:sldMkLst>
          <pc:docMk/>
          <pc:sldMk cId="1119771406" sldId="275"/>
        </pc:sldMkLst>
        <pc:picChg chg="mod">
          <ac:chgData name="Kevin Rich" userId="S::krich@seaford.org::d951d836-8786-4f61-b715-85d9972fdf13" providerId="AD" clId="Web-{1D27F594-638C-40ED-AAE1-F01BCADD27D4}" dt="2024-11-04T16:21:11.255" v="9" actId="1076"/>
          <ac:picMkLst>
            <pc:docMk/>
            <pc:sldMk cId="1119771406" sldId="275"/>
            <ac:picMk id="4" creationId="{F9C8F1C9-1C49-6940-FD87-450BBF678F93}"/>
          </ac:picMkLst>
        </pc:picChg>
      </pc:sldChg>
      <pc:sldChg chg="addSp delSp">
        <pc:chgData name="Kevin Rich" userId="S::krich@seaford.org::d951d836-8786-4f61-b715-85d9972fdf13" providerId="AD" clId="Web-{1D27F594-638C-40ED-AAE1-F01BCADD27D4}" dt="2024-11-04T16:17:07.060" v="1"/>
        <pc:sldMkLst>
          <pc:docMk/>
          <pc:sldMk cId="938332397" sldId="277"/>
        </pc:sldMkLst>
        <pc:picChg chg="add del">
          <ac:chgData name="Kevin Rich" userId="S::krich@seaford.org::d951d836-8786-4f61-b715-85d9972fdf13" providerId="AD" clId="Web-{1D27F594-638C-40ED-AAE1-F01BCADD27D4}" dt="2024-11-04T16:17:07.060" v="1"/>
          <ac:picMkLst>
            <pc:docMk/>
            <pc:sldMk cId="938332397" sldId="277"/>
            <ac:picMk id="3" creationId="{359E9AE2-4473-3F51-1489-0BE3BFDEE0F8}"/>
          </ac:picMkLst>
        </pc:picChg>
      </pc:sldChg>
      <pc:sldChg chg="modSp addAnim delAnim">
        <pc:chgData name="Kevin Rich" userId="S::krich@seaford.org::d951d836-8786-4f61-b715-85d9972fdf13" providerId="AD" clId="Web-{1D27F594-638C-40ED-AAE1-F01BCADD27D4}" dt="2024-11-04T16:28:16.079" v="27"/>
        <pc:sldMkLst>
          <pc:docMk/>
          <pc:sldMk cId="343961894" sldId="279"/>
        </pc:sldMkLst>
        <pc:spChg chg="mod">
          <ac:chgData name="Kevin Rich" userId="S::krich@seaford.org::d951d836-8786-4f61-b715-85d9972fdf13" providerId="AD" clId="Web-{1D27F594-638C-40ED-AAE1-F01BCADD27D4}" dt="2024-11-04T16:27:51.672" v="25" actId="14100"/>
          <ac:spMkLst>
            <pc:docMk/>
            <pc:sldMk cId="343961894" sldId="279"/>
            <ac:spMk id="58" creationId="{017BD5BE-A808-F00C-990F-D2134914AB43}"/>
          </ac:spMkLst>
        </pc:spChg>
        <pc:picChg chg="mod">
          <ac:chgData name="Kevin Rich" userId="S::krich@seaford.org::d951d836-8786-4f61-b715-85d9972fdf13" providerId="AD" clId="Web-{1D27F594-638C-40ED-AAE1-F01BCADD27D4}" dt="2024-11-04T16:28:06.735" v="26" actId="1076"/>
          <ac:picMkLst>
            <pc:docMk/>
            <pc:sldMk cId="343961894" sldId="279"/>
            <ac:picMk id="32" creationId="{B4472EAE-45FE-6748-7A27-F5D496E6FFE4}"/>
          </ac:picMkLst>
        </pc:picChg>
      </pc:sldChg>
      <pc:sldChg chg="addSp delSp modSp">
        <pc:chgData name="Kevin Rich" userId="S::krich@seaford.org::d951d836-8786-4f61-b715-85d9972fdf13" providerId="AD" clId="Web-{1D27F594-638C-40ED-AAE1-F01BCADD27D4}" dt="2024-11-04T16:26:47.936" v="21" actId="1076"/>
        <pc:sldMkLst>
          <pc:docMk/>
          <pc:sldMk cId="2521360014" sldId="283"/>
        </pc:sldMkLst>
        <pc:spChg chg="mod">
          <ac:chgData name="Kevin Rich" userId="S::krich@seaford.org::d951d836-8786-4f61-b715-85d9972fdf13" providerId="AD" clId="Web-{1D27F594-638C-40ED-AAE1-F01BCADD27D4}" dt="2024-11-04T16:26:47.936" v="21" actId="1076"/>
          <ac:spMkLst>
            <pc:docMk/>
            <pc:sldMk cId="2521360014" sldId="283"/>
            <ac:spMk id="6" creationId="{1B211911-591C-7616-2142-34D9BC7CE83E}"/>
          </ac:spMkLst>
        </pc:spChg>
        <pc:picChg chg="del mod">
          <ac:chgData name="Kevin Rich" userId="S::krich@seaford.org::d951d836-8786-4f61-b715-85d9972fdf13" providerId="AD" clId="Web-{1D27F594-638C-40ED-AAE1-F01BCADD27D4}" dt="2024-11-04T16:25:54.231" v="17"/>
          <ac:picMkLst>
            <pc:docMk/>
            <pc:sldMk cId="2521360014" sldId="283"/>
            <ac:picMk id="2" creationId="{0899C0E0-B694-ECB8-C908-60E05A15BFC8}"/>
          </ac:picMkLst>
        </pc:picChg>
        <pc:picChg chg="add mod">
          <ac:chgData name="Kevin Rich" userId="S::krich@seaford.org::d951d836-8786-4f61-b715-85d9972fdf13" providerId="AD" clId="Web-{1D27F594-638C-40ED-AAE1-F01BCADD27D4}" dt="2024-11-04T16:26:41.186" v="20" actId="1076"/>
          <ac:picMkLst>
            <pc:docMk/>
            <pc:sldMk cId="2521360014" sldId="283"/>
            <ac:picMk id="3" creationId="{87FEF5D6-493E-62DE-19A3-ED3678932D59}"/>
          </ac:picMkLst>
        </pc:picChg>
      </pc:sldChg>
      <pc:sldChg chg="modSp">
        <pc:chgData name="Kevin Rich" userId="S::krich@seaford.org::d951d836-8786-4f61-b715-85d9972fdf13" providerId="AD" clId="Web-{1D27F594-638C-40ED-AAE1-F01BCADD27D4}" dt="2024-11-04T16:21:32.911" v="15" actId="20577"/>
        <pc:sldMkLst>
          <pc:docMk/>
          <pc:sldMk cId="393089630" sldId="284"/>
        </pc:sldMkLst>
        <pc:spChg chg="mod">
          <ac:chgData name="Kevin Rich" userId="S::krich@seaford.org::d951d836-8786-4f61-b715-85d9972fdf13" providerId="AD" clId="Web-{1D27F594-638C-40ED-AAE1-F01BCADD27D4}" dt="2024-11-04T16:21:32.911" v="15" actId="20577"/>
          <ac:spMkLst>
            <pc:docMk/>
            <pc:sldMk cId="393089630" sldId="284"/>
            <ac:spMk id="7" creationId="{14C5F74D-5944-430B-8132-687D1356FFBD}"/>
          </ac:spMkLst>
        </pc:spChg>
      </pc:sldChg>
      <pc:sldChg chg="addSp delSp modSp add replId">
        <pc:chgData name="Kevin Rich" userId="S::krich@seaford.org::d951d836-8786-4f61-b715-85d9972fdf13" providerId="AD" clId="Web-{1D27F594-638C-40ED-AAE1-F01BCADD27D4}" dt="2024-11-04T16:20:38.738" v="8"/>
        <pc:sldMkLst>
          <pc:docMk/>
          <pc:sldMk cId="1593770360" sldId="287"/>
        </pc:sldMkLst>
        <pc:picChg chg="add del mod">
          <ac:chgData name="Kevin Rich" userId="S::krich@seaford.org::d951d836-8786-4f61-b715-85d9972fdf13" providerId="AD" clId="Web-{1D27F594-638C-40ED-AAE1-F01BCADD27D4}" dt="2024-11-04T16:20:27.269" v="6"/>
          <ac:picMkLst>
            <pc:docMk/>
            <pc:sldMk cId="1593770360" sldId="287"/>
            <ac:picMk id="2" creationId="{99ACB278-59AB-F14B-B084-C595B7ABC002}"/>
          </ac:picMkLst>
        </pc:picChg>
        <pc:picChg chg="del">
          <ac:chgData name="Kevin Rich" userId="S::krich@seaford.org::d951d836-8786-4f61-b715-85d9972fdf13" providerId="AD" clId="Web-{1D27F594-638C-40ED-AAE1-F01BCADD27D4}" dt="2024-11-04T16:17:11.935" v="3"/>
          <ac:picMkLst>
            <pc:docMk/>
            <pc:sldMk cId="1593770360" sldId="287"/>
            <ac:picMk id="3" creationId="{359E9AE2-4473-3F51-1489-0BE3BFDEE0F8}"/>
          </ac:picMkLst>
        </pc:picChg>
        <pc:picChg chg="add mod">
          <ac:chgData name="Kevin Rich" userId="S::krich@seaford.org::d951d836-8786-4f61-b715-85d9972fdf13" providerId="AD" clId="Web-{1D27F594-638C-40ED-AAE1-F01BCADD27D4}" dt="2024-11-04T16:20:38.738" v="8"/>
          <ac:picMkLst>
            <pc:docMk/>
            <pc:sldMk cId="1593770360" sldId="287"/>
            <ac:picMk id="4" creationId="{DDE664C7-DE6F-F60E-B78D-21C2A9ECE05A}"/>
          </ac:picMkLst>
        </pc:picChg>
      </pc:sldChg>
    </pc:docChg>
  </pc:docChgLst>
  <pc:docChgLst>
    <pc:chgData name="Kevin Rich" userId="S::krich@seaford.org::d951d836-8786-4f61-b715-85d9972fdf13" providerId="AD" clId="Web-{F672670E-1611-B693-BA06-7A3A2BAFCF7C}"/>
    <pc:docChg chg="modSld sldOrd">
      <pc:chgData name="Kevin Rich" userId="S::krich@seaford.org::d951d836-8786-4f61-b715-85d9972fdf13" providerId="AD" clId="Web-{F672670E-1611-B693-BA06-7A3A2BAFCF7C}" dt="2023-11-08T18:26:34.974" v="53" actId="14100"/>
      <pc:docMkLst>
        <pc:docMk/>
      </pc:docMkLst>
      <pc:sldChg chg="addSp delSp modSp">
        <pc:chgData name="Kevin Rich" userId="S::krich@seaford.org::d951d836-8786-4f61-b715-85d9972fdf13" providerId="AD" clId="Web-{F672670E-1611-B693-BA06-7A3A2BAFCF7C}" dt="2023-11-08T18:26:34.974" v="53" actId="14100"/>
        <pc:sldMkLst>
          <pc:docMk/>
          <pc:sldMk cId="1571391226" sldId="270"/>
        </pc:sldMkLst>
        <pc:spChg chg="add del mod">
          <ac:chgData name="Kevin Rich" userId="S::krich@seaford.org::d951d836-8786-4f61-b715-85d9972fdf13" providerId="AD" clId="Web-{F672670E-1611-B693-BA06-7A3A2BAFCF7C}" dt="2023-11-08T18:22:46.296" v="9"/>
          <ac:spMkLst>
            <pc:docMk/>
            <pc:sldMk cId="1571391226" sldId="270"/>
            <ac:spMk id="5" creationId="{983CE6A2-1E05-0E65-3D2C-060B5CE5267B}"/>
          </ac:spMkLst>
        </pc:spChg>
        <pc:spChg chg="add mod">
          <ac:chgData name="Kevin Rich" userId="S::krich@seaford.org::d951d836-8786-4f61-b715-85d9972fdf13" providerId="AD" clId="Web-{F672670E-1611-B693-BA06-7A3A2BAFCF7C}" dt="2023-11-08T18:26:34.974" v="53" actId="14100"/>
          <ac:spMkLst>
            <pc:docMk/>
            <pc:sldMk cId="1571391226" sldId="270"/>
            <ac:spMk id="8" creationId="{352DF2E5-E332-5D7C-53B3-8A38C1025560}"/>
          </ac:spMkLst>
        </pc:spChg>
        <pc:spChg chg="add del">
          <ac:chgData name="Kevin Rich" userId="S::krich@seaford.org::d951d836-8786-4f61-b715-85d9972fdf13" providerId="AD" clId="Web-{F672670E-1611-B693-BA06-7A3A2BAFCF7C}" dt="2023-11-08T18:25:53.801" v="41"/>
          <ac:spMkLst>
            <pc:docMk/>
            <pc:sldMk cId="1571391226" sldId="270"/>
            <ac:spMk id="9" creationId="{C2579DAE-C141-48DB-810E-C070C300819E}"/>
          </ac:spMkLst>
        </pc:spChg>
        <pc:spChg chg="add del">
          <ac:chgData name="Kevin Rich" userId="S::krich@seaford.org::d951d836-8786-4f61-b715-85d9972fdf13" providerId="AD" clId="Web-{F672670E-1611-B693-BA06-7A3A2BAFCF7C}" dt="2023-11-08T18:25:53.801" v="41"/>
          <ac:spMkLst>
            <pc:docMk/>
            <pc:sldMk cId="1571391226" sldId="270"/>
            <ac:spMk id="11" creationId="{02FD90C3-6350-4D5B-9738-6E94EDF30F74}"/>
          </ac:spMkLst>
        </pc:spChg>
        <pc:spChg chg="add del">
          <ac:chgData name="Kevin Rich" userId="S::krich@seaford.org::d951d836-8786-4f61-b715-85d9972fdf13" providerId="AD" clId="Web-{F672670E-1611-B693-BA06-7A3A2BAFCF7C}" dt="2023-11-08T18:25:53.801" v="41"/>
          <ac:spMkLst>
            <pc:docMk/>
            <pc:sldMk cId="1571391226" sldId="270"/>
            <ac:spMk id="13" creationId="{41497DE5-0939-4D1D-9350-0C5E1B209C68}"/>
          </ac:spMkLst>
        </pc:spChg>
        <pc:spChg chg="add del">
          <ac:chgData name="Kevin Rich" userId="S::krich@seaford.org::d951d836-8786-4f61-b715-85d9972fdf13" providerId="AD" clId="Web-{F672670E-1611-B693-BA06-7A3A2BAFCF7C}" dt="2023-11-08T18:25:53.801" v="41"/>
          <ac:spMkLst>
            <pc:docMk/>
            <pc:sldMk cId="1571391226" sldId="270"/>
            <ac:spMk id="15" creationId="{5CCC70ED-6C63-4537-B7EB-51990D6C0A6F}"/>
          </ac:spMkLst>
        </pc:spChg>
        <pc:spChg chg="add del">
          <ac:chgData name="Kevin Rich" userId="S::krich@seaford.org::d951d836-8786-4f61-b715-85d9972fdf13" providerId="AD" clId="Web-{F672670E-1611-B693-BA06-7A3A2BAFCF7C}" dt="2023-11-08T18:25:53.801" v="41"/>
          <ac:spMkLst>
            <pc:docMk/>
            <pc:sldMk cId="1571391226" sldId="270"/>
            <ac:spMk id="17" creationId="{B76E24C1-2968-40DC-A36E-F6B85F0F0752}"/>
          </ac:spMkLst>
        </pc:spChg>
        <pc:spChg chg="add">
          <ac:chgData name="Kevin Rich" userId="S::krich@seaford.org::d951d836-8786-4f61-b715-85d9972fdf13" providerId="AD" clId="Web-{F672670E-1611-B693-BA06-7A3A2BAFCF7C}" dt="2023-11-08T18:25:53.801" v="41"/>
          <ac:spMkLst>
            <pc:docMk/>
            <pc:sldMk cId="1571391226" sldId="270"/>
            <ac:spMk id="19" creationId="{990D0034-F768-41E7-85D4-F38C4DE85770}"/>
          </ac:spMkLst>
        </pc:spChg>
        <pc:spChg chg="add">
          <ac:chgData name="Kevin Rich" userId="S::krich@seaford.org::d951d836-8786-4f61-b715-85d9972fdf13" providerId="AD" clId="Web-{F672670E-1611-B693-BA06-7A3A2BAFCF7C}" dt="2023-11-08T18:25:53.801" v="41"/>
          <ac:spMkLst>
            <pc:docMk/>
            <pc:sldMk cId="1571391226" sldId="270"/>
            <ac:spMk id="20" creationId="{C4F7E42D-8B5A-4FC8-81CD-9E60171F7FA8}"/>
          </ac:spMkLst>
        </pc:spChg>
        <pc:spChg chg="add">
          <ac:chgData name="Kevin Rich" userId="S::krich@seaford.org::d951d836-8786-4f61-b715-85d9972fdf13" providerId="AD" clId="Web-{F672670E-1611-B693-BA06-7A3A2BAFCF7C}" dt="2023-11-08T18:25:53.801" v="41"/>
          <ac:spMkLst>
            <pc:docMk/>
            <pc:sldMk cId="1571391226" sldId="270"/>
            <ac:spMk id="21" creationId="{8C04651D-B9F4-4935-A02D-364153FBDF54}"/>
          </ac:spMkLst>
        </pc:spChg>
        <pc:spChg chg="add del">
          <ac:chgData name="Kevin Rich" userId="S::krich@seaford.org::d951d836-8786-4f61-b715-85d9972fdf13" providerId="AD" clId="Web-{F672670E-1611-B693-BA06-7A3A2BAFCF7C}" dt="2023-11-08T18:25:51.098" v="40"/>
          <ac:spMkLst>
            <pc:docMk/>
            <pc:sldMk cId="1571391226" sldId="270"/>
            <ac:spMk id="22" creationId="{10162E77-11AD-44A7-84EC-40C59EEFBD2E}"/>
          </ac:spMkLst>
        </pc:spChg>
        <pc:spChg chg="add del">
          <ac:chgData name="Kevin Rich" userId="S::krich@seaford.org::d951d836-8786-4f61-b715-85d9972fdf13" providerId="AD" clId="Web-{F672670E-1611-B693-BA06-7A3A2BAFCF7C}" dt="2023-11-08T18:25:51.098" v="40"/>
          <ac:spMkLst>
            <pc:docMk/>
            <pc:sldMk cId="1571391226" sldId="270"/>
            <ac:spMk id="26" creationId="{6329CBCE-21AE-419D-AC1F-8ACF510A6670}"/>
          </ac:spMkLst>
        </pc:spChg>
        <pc:spChg chg="add del">
          <ac:chgData name="Kevin Rich" userId="S::krich@seaford.org::d951d836-8786-4f61-b715-85d9972fdf13" providerId="AD" clId="Web-{F672670E-1611-B693-BA06-7A3A2BAFCF7C}" dt="2023-11-08T18:25:51.098" v="40"/>
          <ac:spMkLst>
            <pc:docMk/>
            <pc:sldMk cId="1571391226" sldId="270"/>
            <ac:spMk id="28" creationId="{FF2DA012-1414-493D-888F-5D99D0BDA322}"/>
          </ac:spMkLst>
        </pc:spChg>
        <pc:picChg chg="add del mod">
          <ac:chgData name="Kevin Rich" userId="S::krich@seaford.org::d951d836-8786-4f61-b715-85d9972fdf13" providerId="AD" clId="Web-{F672670E-1611-B693-BA06-7A3A2BAFCF7C}" dt="2023-11-08T18:22:46.921" v="10"/>
          <ac:picMkLst>
            <pc:docMk/>
            <pc:sldMk cId="1571391226" sldId="270"/>
            <ac:picMk id="2" creationId="{DFE0C581-75DD-FF44-5F15-3881C337CE3F}"/>
          </ac:picMkLst>
        </pc:picChg>
        <pc:picChg chg="add del mod">
          <ac:chgData name="Kevin Rich" userId="S::krich@seaford.org::d951d836-8786-4f61-b715-85d9972fdf13" providerId="AD" clId="Web-{F672670E-1611-B693-BA06-7A3A2BAFCF7C}" dt="2023-11-08T18:24:50.471" v="12"/>
          <ac:picMkLst>
            <pc:docMk/>
            <pc:sldMk cId="1571391226" sldId="270"/>
            <ac:picMk id="4" creationId="{F612F28F-5DB6-8FA4-7E84-30AC7A12ED1A}"/>
          </ac:picMkLst>
        </pc:picChg>
        <pc:picChg chg="add mod ord">
          <ac:chgData name="Kevin Rich" userId="S::krich@seaford.org::d951d836-8786-4f61-b715-85d9972fdf13" providerId="AD" clId="Web-{F672670E-1611-B693-BA06-7A3A2BAFCF7C}" dt="2023-11-08T18:25:53.801" v="41"/>
          <ac:picMkLst>
            <pc:docMk/>
            <pc:sldMk cId="1571391226" sldId="270"/>
            <ac:picMk id="6" creationId="{99C20AB2-552F-E462-4508-E9B9A371DB76}"/>
          </ac:picMkLst>
        </pc:picChg>
        <pc:cxnChg chg="add del">
          <ac:chgData name="Kevin Rich" userId="S::krich@seaford.org::d951d836-8786-4f61-b715-85d9972fdf13" providerId="AD" clId="Web-{F672670E-1611-B693-BA06-7A3A2BAFCF7C}" dt="2023-11-08T18:25:51.098" v="40"/>
          <ac:cxnSpMkLst>
            <pc:docMk/>
            <pc:sldMk cId="1571391226" sldId="270"/>
            <ac:cxnSpMk id="24" creationId="{5AB158E9-1B40-4CD6-95F0-95CA11DF7B7A}"/>
          </ac:cxnSpMkLst>
        </pc:cxnChg>
      </pc:sldChg>
      <pc:sldChg chg="ord">
        <pc:chgData name="Kevin Rich" userId="S::krich@seaford.org::d951d836-8786-4f61-b715-85d9972fdf13" providerId="AD" clId="Web-{F672670E-1611-B693-BA06-7A3A2BAFCF7C}" dt="2023-11-08T18:01:16.469" v="1"/>
        <pc:sldMkLst>
          <pc:docMk/>
          <pc:sldMk cId="2302555194" sldId="276"/>
        </pc:sldMkLst>
      </pc:sldChg>
      <pc:sldChg chg="modSp">
        <pc:chgData name="Kevin Rich" userId="S::krich@seaford.org::d951d836-8786-4f61-b715-85d9972fdf13" providerId="AD" clId="Web-{F672670E-1611-B693-BA06-7A3A2BAFCF7C}" dt="2023-11-08T18:06:46.008" v="5" actId="20577"/>
        <pc:sldMkLst>
          <pc:docMk/>
          <pc:sldMk cId="3165559619" sldId="282"/>
        </pc:sldMkLst>
        <pc:spChg chg="mod">
          <ac:chgData name="Kevin Rich" userId="S::krich@seaford.org::d951d836-8786-4f61-b715-85d9972fdf13" providerId="AD" clId="Web-{F672670E-1611-B693-BA06-7A3A2BAFCF7C}" dt="2023-11-08T18:06:46.008" v="5" actId="20577"/>
          <ac:spMkLst>
            <pc:docMk/>
            <pc:sldMk cId="3165559619" sldId="282"/>
            <ac:spMk id="2" creationId="{C92C3959-D51B-15E3-E51E-18B02667576A}"/>
          </ac:spMkLst>
        </pc:spChg>
      </pc:sldChg>
    </pc:docChg>
  </pc:docChgLst>
  <pc:docChgLst>
    <pc:chgData name="Kevin Rich" userId="S::krich@seaford.org::d951d836-8786-4f61-b715-85d9972fdf13" providerId="AD" clId="Web-{51C122B2-7522-E0C2-79C7-C8960C33E875}"/>
    <pc:docChg chg="modSld">
      <pc:chgData name="Kevin Rich" userId="S::krich@seaford.org::d951d836-8786-4f61-b715-85d9972fdf13" providerId="AD" clId="Web-{51C122B2-7522-E0C2-79C7-C8960C33E875}" dt="2021-10-22T06:36:41.195" v="19"/>
      <pc:docMkLst>
        <pc:docMk/>
      </pc:docMkLst>
      <pc:sldChg chg="addSp modSp">
        <pc:chgData name="Kevin Rich" userId="S::krich@seaford.org::d951d836-8786-4f61-b715-85d9972fdf13" providerId="AD" clId="Web-{51C122B2-7522-E0C2-79C7-C8960C33E875}" dt="2021-10-19T11:33:57.225" v="18" actId="20577"/>
        <pc:sldMkLst>
          <pc:docMk/>
          <pc:sldMk cId="4166125320" sldId="258"/>
        </pc:sldMkLst>
        <pc:spChg chg="add mod">
          <ac:chgData name="Kevin Rich" userId="S::krich@seaford.org::d951d836-8786-4f61-b715-85d9972fdf13" providerId="AD" clId="Web-{51C122B2-7522-E0C2-79C7-C8960C33E875}" dt="2021-10-19T11:33:17.582" v="14" actId="20577"/>
          <ac:spMkLst>
            <pc:docMk/>
            <pc:sldMk cId="4166125320" sldId="258"/>
            <ac:spMk id="3" creationId="{07278B4C-1253-49C0-B7A0-21A23EF0E3F8}"/>
          </ac:spMkLst>
        </pc:spChg>
        <pc:spChg chg="mod">
          <ac:chgData name="Kevin Rich" userId="S::krich@seaford.org::d951d836-8786-4f61-b715-85d9972fdf13" providerId="AD" clId="Web-{51C122B2-7522-E0C2-79C7-C8960C33E875}" dt="2021-10-19T11:33:57.225" v="18" actId="20577"/>
          <ac:spMkLst>
            <pc:docMk/>
            <pc:sldMk cId="4166125320" sldId="258"/>
            <ac:spMk id="4" creationId="{110C2FB7-C0C4-4267-8958-89EA7E99B233}"/>
          </ac:spMkLst>
        </pc:spChg>
      </pc:sldChg>
      <pc:sldChg chg="modTransition">
        <pc:chgData name="Kevin Rich" userId="S::krich@seaford.org::d951d836-8786-4f61-b715-85d9972fdf13" providerId="AD" clId="Web-{51C122B2-7522-E0C2-79C7-C8960C33E875}" dt="2021-10-22T06:36:41.195" v="19"/>
        <pc:sldMkLst>
          <pc:docMk/>
          <pc:sldMk cId="4267549589" sldId="260"/>
        </pc:sldMkLst>
      </pc:sldChg>
    </pc:docChg>
  </pc:docChgLst>
  <pc:docChgLst>
    <pc:chgData clId="Web-{09F28A5F-AFE5-951A-EC25-0B9F0C8CD75E}"/>
    <pc:docChg chg="addSld">
      <pc:chgData name="" userId="" providerId="" clId="Web-{09F28A5F-AFE5-951A-EC25-0B9F0C8CD75E}" dt="2022-11-04T11:50:09.664" v="0"/>
      <pc:docMkLst>
        <pc:docMk/>
      </pc:docMkLst>
      <pc:sldChg chg="new">
        <pc:chgData name="" userId="" providerId="" clId="Web-{09F28A5F-AFE5-951A-EC25-0B9F0C8CD75E}" dt="2022-11-04T11:50:09.664" v="0"/>
        <pc:sldMkLst>
          <pc:docMk/>
          <pc:sldMk cId="40548831" sldId="267"/>
        </pc:sldMkLst>
      </pc:sldChg>
    </pc:docChg>
  </pc:docChgLst>
  <pc:docChgLst>
    <pc:chgData name="Kevin Rich" userId="S::krich@seaford.org::d951d836-8786-4f61-b715-85d9972fdf13" providerId="AD" clId="Web-{09F28A5F-AFE5-951A-EC25-0B9F0C8CD75E}"/>
    <pc:docChg chg="addSld delSld modSld sldOrd">
      <pc:chgData name="Kevin Rich" userId="S::krich@seaford.org::d951d836-8786-4f61-b715-85d9972fdf13" providerId="AD" clId="Web-{09F28A5F-AFE5-951A-EC25-0B9F0C8CD75E}" dt="2022-11-04T17:10:59.171" v="87" actId="20577"/>
      <pc:docMkLst>
        <pc:docMk/>
      </pc:docMkLst>
      <pc:sldChg chg="modSp">
        <pc:chgData name="Kevin Rich" userId="S::krich@seaford.org::d951d836-8786-4f61-b715-85d9972fdf13" providerId="AD" clId="Web-{09F28A5F-AFE5-951A-EC25-0B9F0C8CD75E}" dt="2022-11-04T17:00:36.031" v="56" actId="20577"/>
        <pc:sldMkLst>
          <pc:docMk/>
          <pc:sldMk cId="2986973181" sldId="262"/>
        </pc:sldMkLst>
        <pc:spChg chg="mod">
          <ac:chgData name="Kevin Rich" userId="S::krich@seaford.org::d951d836-8786-4f61-b715-85d9972fdf13" providerId="AD" clId="Web-{09F28A5F-AFE5-951A-EC25-0B9F0C8CD75E}" dt="2022-11-04T17:00:36.031" v="56" actId="20577"/>
          <ac:spMkLst>
            <pc:docMk/>
            <pc:sldMk cId="2986973181" sldId="262"/>
            <ac:spMk id="2" creationId="{2D78C420-7DED-4781-A2D6-449912CCFA6F}"/>
          </ac:spMkLst>
        </pc:spChg>
      </pc:sldChg>
      <pc:sldChg chg="addSp delSp modSp delAnim">
        <pc:chgData name="Kevin Rich" userId="S::krich@seaford.org::d951d836-8786-4f61-b715-85d9972fdf13" providerId="AD" clId="Web-{09F28A5F-AFE5-951A-EC25-0B9F0C8CD75E}" dt="2022-11-04T17:10:59.171" v="87" actId="20577"/>
        <pc:sldMkLst>
          <pc:docMk/>
          <pc:sldMk cId="3835449558" sldId="265"/>
        </pc:sldMkLst>
        <pc:spChg chg="add mod">
          <ac:chgData name="Kevin Rich" userId="S::krich@seaford.org::d951d836-8786-4f61-b715-85d9972fdf13" providerId="AD" clId="Web-{09F28A5F-AFE5-951A-EC25-0B9F0C8CD75E}" dt="2022-11-04T17:10:59.171" v="87" actId="20577"/>
          <ac:spMkLst>
            <pc:docMk/>
            <pc:sldMk cId="3835449558" sldId="265"/>
            <ac:spMk id="5" creationId="{FE6FE569-4805-33C4-4368-26362115620B}"/>
          </ac:spMkLst>
        </pc:spChg>
        <pc:picChg chg="del">
          <ac:chgData name="Kevin Rich" userId="S::krich@seaford.org::d951d836-8786-4f61-b715-85d9972fdf13" providerId="AD" clId="Web-{09F28A5F-AFE5-951A-EC25-0B9F0C8CD75E}" dt="2022-11-04T17:08:26.027" v="61"/>
          <ac:picMkLst>
            <pc:docMk/>
            <pc:sldMk cId="3835449558" sldId="265"/>
            <ac:picMk id="3" creationId="{D1BD26B2-2F35-400D-BACD-7BCF5F6CB351}"/>
          </ac:picMkLst>
        </pc:picChg>
      </pc:sldChg>
      <pc:sldChg chg="del">
        <pc:chgData name="Kevin Rich" userId="S::krich@seaford.org::d951d836-8786-4f61-b715-85d9972fdf13" providerId="AD" clId="Web-{09F28A5F-AFE5-951A-EC25-0B9F0C8CD75E}" dt="2022-11-04T11:50:22.337" v="1"/>
        <pc:sldMkLst>
          <pc:docMk/>
          <pc:sldMk cId="40548831" sldId="267"/>
        </pc:sldMkLst>
      </pc:sldChg>
      <pc:sldChg chg="addSp delSp modSp add mod replId setBg">
        <pc:chgData name="Kevin Rich" userId="S::krich@seaford.org::d951d836-8786-4f61-b715-85d9972fdf13" providerId="AD" clId="Web-{09F28A5F-AFE5-951A-EC25-0B9F0C8CD75E}" dt="2022-11-04T11:54:28.742" v="16"/>
        <pc:sldMkLst>
          <pc:docMk/>
          <pc:sldMk cId="872571775" sldId="268"/>
        </pc:sldMkLst>
        <pc:spChg chg="del mod">
          <ac:chgData name="Kevin Rich" userId="S::krich@seaford.org::d951d836-8786-4f61-b715-85d9972fdf13" providerId="AD" clId="Web-{09F28A5F-AFE5-951A-EC25-0B9F0C8CD75E}" dt="2022-11-04T11:53:47.615" v="8"/>
          <ac:spMkLst>
            <pc:docMk/>
            <pc:sldMk cId="872571775" sldId="268"/>
            <ac:spMk id="2" creationId="{C3C1EB52-682C-4291-BCB6-A797BA54D034}"/>
          </ac:spMkLst>
        </pc:spChg>
        <pc:spChg chg="del mod">
          <ac:chgData name="Kevin Rich" userId="S::krich@seaford.org::d951d836-8786-4f61-b715-85d9972fdf13" providerId="AD" clId="Web-{09F28A5F-AFE5-951A-EC25-0B9F0C8CD75E}" dt="2022-11-04T11:53:51.334" v="10"/>
          <ac:spMkLst>
            <pc:docMk/>
            <pc:sldMk cId="872571775" sldId="268"/>
            <ac:spMk id="3" creationId="{E4B50FBD-BBB8-411D-966E-8547ED085CA1}"/>
          </ac:spMkLst>
        </pc:spChg>
        <pc:spChg chg="add del">
          <ac:chgData name="Kevin Rich" userId="S::krich@seaford.org::d951d836-8786-4f61-b715-85d9972fdf13" providerId="AD" clId="Web-{09F28A5F-AFE5-951A-EC25-0B9F0C8CD75E}" dt="2022-11-04T11:54:28.726" v="15"/>
          <ac:spMkLst>
            <pc:docMk/>
            <pc:sldMk cId="872571775" sldId="268"/>
            <ac:spMk id="10" creationId="{C2579DAE-C141-48DB-810E-C070C300819E}"/>
          </ac:spMkLst>
        </pc:spChg>
        <pc:spChg chg="add del">
          <ac:chgData name="Kevin Rich" userId="S::krich@seaford.org::d951d836-8786-4f61-b715-85d9972fdf13" providerId="AD" clId="Web-{09F28A5F-AFE5-951A-EC25-0B9F0C8CD75E}" dt="2022-11-04T11:54:28.726" v="15"/>
          <ac:spMkLst>
            <pc:docMk/>
            <pc:sldMk cId="872571775" sldId="268"/>
            <ac:spMk id="12" creationId="{02FD90C3-6350-4D5B-9738-6E94EDF30F74}"/>
          </ac:spMkLst>
        </pc:spChg>
        <pc:spChg chg="add del">
          <ac:chgData name="Kevin Rich" userId="S::krich@seaford.org::d951d836-8786-4f61-b715-85d9972fdf13" providerId="AD" clId="Web-{09F28A5F-AFE5-951A-EC25-0B9F0C8CD75E}" dt="2022-11-04T11:54:28.726" v="15"/>
          <ac:spMkLst>
            <pc:docMk/>
            <pc:sldMk cId="872571775" sldId="268"/>
            <ac:spMk id="14" creationId="{BCD2D517-BC35-4439-AC31-06DF764F25FC}"/>
          </ac:spMkLst>
        </pc:spChg>
        <pc:spChg chg="add del">
          <ac:chgData name="Kevin Rich" userId="S::krich@seaford.org::d951d836-8786-4f61-b715-85d9972fdf13" providerId="AD" clId="Web-{09F28A5F-AFE5-951A-EC25-0B9F0C8CD75E}" dt="2022-11-04T11:54:28.726" v="15"/>
          <ac:spMkLst>
            <pc:docMk/>
            <pc:sldMk cId="872571775" sldId="268"/>
            <ac:spMk id="16" creationId="{2DD3F846-0483-40F5-A881-0C1AD2A0CAD7}"/>
          </ac:spMkLst>
        </pc:spChg>
        <pc:spChg chg="add">
          <ac:chgData name="Kevin Rich" userId="S::krich@seaford.org::d951d836-8786-4f61-b715-85d9972fdf13" providerId="AD" clId="Web-{09F28A5F-AFE5-951A-EC25-0B9F0C8CD75E}" dt="2022-11-04T11:54:28.742" v="16"/>
          <ac:spMkLst>
            <pc:docMk/>
            <pc:sldMk cId="872571775" sldId="268"/>
            <ac:spMk id="18" creationId="{B76E24C1-2968-40DC-A36E-F6B85F0F0752}"/>
          </ac:spMkLst>
        </pc:spChg>
        <pc:spChg chg="add">
          <ac:chgData name="Kevin Rich" userId="S::krich@seaford.org::d951d836-8786-4f61-b715-85d9972fdf13" providerId="AD" clId="Web-{09F28A5F-AFE5-951A-EC25-0B9F0C8CD75E}" dt="2022-11-04T11:54:28.742" v="16"/>
          <ac:spMkLst>
            <pc:docMk/>
            <pc:sldMk cId="872571775" sldId="268"/>
            <ac:spMk id="19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1:54:28.742" v="16"/>
          <ac:spMkLst>
            <pc:docMk/>
            <pc:sldMk cId="872571775" sldId="268"/>
            <ac:spMk id="20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1:54:28.742" v="16"/>
          <ac:spMkLst>
            <pc:docMk/>
            <pc:sldMk cId="872571775" sldId="268"/>
            <ac:spMk id="21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1:54:28.742" v="16"/>
          <ac:spMkLst>
            <pc:docMk/>
            <pc:sldMk cId="872571775" sldId="268"/>
            <ac:spMk id="22" creationId="{5CCC70ED-6C63-4537-B7EB-51990D6C0A6F}"/>
          </ac:spMkLst>
        </pc:spChg>
        <pc:picChg chg="add mod">
          <ac:chgData name="Kevin Rich" userId="S::krich@seaford.org::d951d836-8786-4f61-b715-85d9972fdf13" providerId="AD" clId="Web-{09F28A5F-AFE5-951A-EC25-0B9F0C8CD75E}" dt="2022-11-04T11:54:28.742" v="16"/>
          <ac:picMkLst>
            <pc:docMk/>
            <pc:sldMk cId="872571775" sldId="268"/>
            <ac:picMk id="4" creationId="{21DDBB41-62D9-25EF-A44B-D469496193BD}"/>
          </ac:picMkLst>
        </pc:picChg>
        <pc:picChg chg="mod ord">
          <ac:chgData name="Kevin Rich" userId="S::krich@seaford.org::d951d836-8786-4f61-b715-85d9972fdf13" providerId="AD" clId="Web-{09F28A5F-AFE5-951A-EC25-0B9F0C8CD75E}" dt="2022-11-04T11:54:28.742" v="16"/>
          <ac:picMkLst>
            <pc:docMk/>
            <pc:sldMk cId="872571775" sldId="268"/>
            <ac:picMk id="5" creationId="{490E5BE2-17DD-439C-B770-A19A774AC537}"/>
          </ac:picMkLst>
        </pc:picChg>
      </pc:sldChg>
      <pc:sldChg chg="addSp delSp modSp new del mod ord setBg">
        <pc:chgData name="Kevin Rich" userId="S::krich@seaford.org::d951d836-8786-4f61-b715-85d9972fdf13" providerId="AD" clId="Web-{09F28A5F-AFE5-951A-EC25-0B9F0C8CD75E}" dt="2022-11-04T12:16:32.509" v="47"/>
        <pc:sldMkLst>
          <pc:docMk/>
          <pc:sldMk cId="754834829" sldId="269"/>
        </pc:sldMkLst>
        <pc:spChg chg="del">
          <ac:chgData name="Kevin Rich" userId="S::krich@seaford.org::d951d836-8786-4f61-b715-85d9972fdf13" providerId="AD" clId="Web-{09F28A5F-AFE5-951A-EC25-0B9F0C8CD75E}" dt="2022-11-04T11:55:58.591" v="19"/>
          <ac:spMkLst>
            <pc:docMk/>
            <pc:sldMk cId="754834829" sldId="269"/>
            <ac:spMk id="2" creationId="{770E652F-0ED7-4183-8E76-AADC5075EB08}"/>
          </ac:spMkLst>
        </pc:spChg>
        <pc:spChg chg="del">
          <ac:chgData name="Kevin Rich" userId="S::krich@seaford.org::d951d836-8786-4f61-b715-85d9972fdf13" providerId="AD" clId="Web-{09F28A5F-AFE5-951A-EC25-0B9F0C8CD75E}" dt="2022-11-04T11:55:56.341" v="18"/>
          <ac:spMkLst>
            <pc:docMk/>
            <pc:sldMk cId="754834829" sldId="269"/>
            <ac:spMk id="3" creationId="{7B52E241-D504-3B13-C7AC-18D3E687B067}"/>
          </ac:spMkLst>
        </pc:spChg>
        <pc:spChg chg="add">
          <ac:chgData name="Kevin Rich" userId="S::krich@seaford.org::d951d836-8786-4f61-b715-85d9972fdf13" providerId="AD" clId="Web-{09F28A5F-AFE5-951A-EC25-0B9F0C8CD75E}" dt="2022-11-04T11:55:58.591" v="19"/>
          <ac:spMkLst>
            <pc:docMk/>
            <pc:sldMk cId="754834829" sldId="269"/>
            <ac:spMk id="9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1:55:58.591" v="19"/>
          <ac:spMkLst>
            <pc:docMk/>
            <pc:sldMk cId="754834829" sldId="269"/>
            <ac:spMk id="11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1:55:58.591" v="19"/>
          <ac:spMkLst>
            <pc:docMk/>
            <pc:sldMk cId="754834829" sldId="269"/>
            <ac:spMk id="13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1:55:58.591" v="19"/>
          <ac:spMkLst>
            <pc:docMk/>
            <pc:sldMk cId="754834829" sldId="269"/>
            <ac:spMk id="15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1:55:58.591" v="19"/>
          <ac:spMkLst>
            <pc:docMk/>
            <pc:sldMk cId="754834829" sldId="269"/>
            <ac:spMk id="17" creationId="{B76E24C1-2968-40DC-A36E-F6B85F0F0752}"/>
          </ac:spMkLst>
        </pc:spChg>
        <pc:picChg chg="add mod ord">
          <ac:chgData name="Kevin Rich" userId="S::krich@seaford.org::d951d836-8786-4f61-b715-85d9972fdf13" providerId="AD" clId="Web-{09F28A5F-AFE5-951A-EC25-0B9F0C8CD75E}" dt="2022-11-04T11:55:58.591" v="19"/>
          <ac:picMkLst>
            <pc:docMk/>
            <pc:sldMk cId="754834829" sldId="269"/>
            <ac:picMk id="4" creationId="{768F2FF2-181F-ED31-D7EF-D5C1F84F5460}"/>
          </ac:picMkLst>
        </pc:picChg>
      </pc:sldChg>
      <pc:sldChg chg="addSp delSp modSp new mod setBg">
        <pc:chgData name="Kevin Rich" userId="S::krich@seaford.org::d951d836-8786-4f61-b715-85d9972fdf13" providerId="AD" clId="Web-{09F28A5F-AFE5-951A-EC25-0B9F0C8CD75E}" dt="2022-11-04T11:57:27.815" v="23"/>
        <pc:sldMkLst>
          <pc:docMk/>
          <pc:sldMk cId="1571391226" sldId="270"/>
        </pc:sldMkLst>
        <pc:spChg chg="del">
          <ac:chgData name="Kevin Rich" userId="S::krich@seaford.org::d951d836-8786-4f61-b715-85d9972fdf13" providerId="AD" clId="Web-{09F28A5F-AFE5-951A-EC25-0B9F0C8CD75E}" dt="2022-11-04T11:57:27.815" v="23"/>
          <ac:spMkLst>
            <pc:docMk/>
            <pc:sldMk cId="1571391226" sldId="270"/>
            <ac:spMk id="2" creationId="{4B5C499B-E82B-7121-96E3-80EAC472176E}"/>
          </ac:spMkLst>
        </pc:spChg>
        <pc:spChg chg="del">
          <ac:chgData name="Kevin Rich" userId="S::krich@seaford.org::d951d836-8786-4f61-b715-85d9972fdf13" providerId="AD" clId="Web-{09F28A5F-AFE5-951A-EC25-0B9F0C8CD75E}" dt="2022-11-04T11:57:25.175" v="22"/>
          <ac:spMkLst>
            <pc:docMk/>
            <pc:sldMk cId="1571391226" sldId="270"/>
            <ac:spMk id="3" creationId="{38C8CDFD-D8A5-4C9E-C166-F751C47582CE}"/>
          </ac:spMkLst>
        </pc:spChg>
        <pc:spChg chg="add">
          <ac:chgData name="Kevin Rich" userId="S::krich@seaford.org::d951d836-8786-4f61-b715-85d9972fdf13" providerId="AD" clId="Web-{09F28A5F-AFE5-951A-EC25-0B9F0C8CD75E}" dt="2022-11-04T11:57:27.815" v="23"/>
          <ac:spMkLst>
            <pc:docMk/>
            <pc:sldMk cId="1571391226" sldId="270"/>
            <ac:spMk id="9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1:57:27.815" v="23"/>
          <ac:spMkLst>
            <pc:docMk/>
            <pc:sldMk cId="1571391226" sldId="270"/>
            <ac:spMk id="11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1:57:27.815" v="23"/>
          <ac:spMkLst>
            <pc:docMk/>
            <pc:sldMk cId="1571391226" sldId="270"/>
            <ac:spMk id="13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1:57:27.815" v="23"/>
          <ac:spMkLst>
            <pc:docMk/>
            <pc:sldMk cId="1571391226" sldId="270"/>
            <ac:spMk id="15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1:57:27.815" v="23"/>
          <ac:spMkLst>
            <pc:docMk/>
            <pc:sldMk cId="1571391226" sldId="270"/>
            <ac:spMk id="17" creationId="{B76E24C1-2968-40DC-A36E-F6B85F0F0752}"/>
          </ac:spMkLst>
        </pc:spChg>
        <pc:picChg chg="add mod ord">
          <ac:chgData name="Kevin Rich" userId="S::krich@seaford.org::d951d836-8786-4f61-b715-85d9972fdf13" providerId="AD" clId="Web-{09F28A5F-AFE5-951A-EC25-0B9F0C8CD75E}" dt="2022-11-04T11:57:27.815" v="23"/>
          <ac:picMkLst>
            <pc:docMk/>
            <pc:sldMk cId="1571391226" sldId="270"/>
            <ac:picMk id="4" creationId="{F612F28F-5DB6-8FA4-7E84-30AC7A12ED1A}"/>
          </ac:picMkLst>
        </pc:picChg>
      </pc:sldChg>
      <pc:sldChg chg="addSp delSp modSp add replId">
        <pc:chgData name="Kevin Rich" userId="S::krich@seaford.org::d951d836-8786-4f61-b715-85d9972fdf13" providerId="AD" clId="Web-{09F28A5F-AFE5-951A-EC25-0B9F0C8CD75E}" dt="2022-11-04T11:59:22.932" v="30"/>
        <pc:sldMkLst>
          <pc:docMk/>
          <pc:sldMk cId="1033565896" sldId="271"/>
        </pc:sldMkLst>
        <pc:spChg chg="add del mod">
          <ac:chgData name="Kevin Rich" userId="S::krich@seaford.org::d951d836-8786-4f61-b715-85d9972fdf13" providerId="AD" clId="Web-{09F28A5F-AFE5-951A-EC25-0B9F0C8CD75E}" dt="2022-11-04T11:58:38.335" v="26"/>
          <ac:spMkLst>
            <pc:docMk/>
            <pc:sldMk cId="1033565896" sldId="271"/>
            <ac:spMk id="3" creationId="{38AEAA2C-7F88-85FB-EFC3-B7888890ECEA}"/>
          </ac:spMkLst>
        </pc:spChg>
        <pc:spChg chg="add del mod">
          <ac:chgData name="Kevin Rich" userId="S::krich@seaford.org::d951d836-8786-4f61-b715-85d9972fdf13" providerId="AD" clId="Web-{09F28A5F-AFE5-951A-EC25-0B9F0C8CD75E}" dt="2022-11-04T11:59:20.260" v="29"/>
          <ac:spMkLst>
            <pc:docMk/>
            <pc:sldMk cId="1033565896" sldId="271"/>
            <ac:spMk id="7" creationId="{4C623F49-63C6-25AF-BB7E-D5CCC1C26E3B}"/>
          </ac:spMkLst>
        </pc:spChg>
        <pc:spChg chg="del">
          <ac:chgData name="Kevin Rich" userId="S::krich@seaford.org::d951d836-8786-4f61-b715-85d9972fdf13" providerId="AD" clId="Web-{09F28A5F-AFE5-951A-EC25-0B9F0C8CD75E}" dt="2022-11-04T11:58:41.070" v="27"/>
          <ac:spMkLst>
            <pc:docMk/>
            <pc:sldMk cId="1033565896" sldId="271"/>
            <ac:spMk id="9" creationId="{C2579DAE-C141-48DB-810E-C070C300819E}"/>
          </ac:spMkLst>
        </pc:spChg>
        <pc:spChg chg="del">
          <ac:chgData name="Kevin Rich" userId="S::krich@seaford.org::d951d836-8786-4f61-b715-85d9972fdf13" providerId="AD" clId="Web-{09F28A5F-AFE5-951A-EC25-0B9F0C8CD75E}" dt="2022-11-04T11:58:41.070" v="27"/>
          <ac:spMkLst>
            <pc:docMk/>
            <pc:sldMk cId="1033565896" sldId="271"/>
            <ac:spMk id="11" creationId="{02FD90C3-6350-4D5B-9738-6E94EDF30F74}"/>
          </ac:spMkLst>
        </pc:spChg>
        <pc:spChg chg="del">
          <ac:chgData name="Kevin Rich" userId="S::krich@seaford.org::d951d836-8786-4f61-b715-85d9972fdf13" providerId="AD" clId="Web-{09F28A5F-AFE5-951A-EC25-0B9F0C8CD75E}" dt="2022-11-04T11:58:41.070" v="27"/>
          <ac:spMkLst>
            <pc:docMk/>
            <pc:sldMk cId="1033565896" sldId="271"/>
            <ac:spMk id="13" creationId="{41497DE5-0939-4D1D-9350-0C5E1B209C68}"/>
          </ac:spMkLst>
        </pc:spChg>
        <pc:spChg chg="del">
          <ac:chgData name="Kevin Rich" userId="S::krich@seaford.org::d951d836-8786-4f61-b715-85d9972fdf13" providerId="AD" clId="Web-{09F28A5F-AFE5-951A-EC25-0B9F0C8CD75E}" dt="2022-11-04T11:58:41.070" v="27"/>
          <ac:spMkLst>
            <pc:docMk/>
            <pc:sldMk cId="1033565896" sldId="271"/>
            <ac:spMk id="15" creationId="{5CCC70ED-6C63-4537-B7EB-51990D6C0A6F}"/>
          </ac:spMkLst>
        </pc:spChg>
        <pc:spChg chg="del">
          <ac:chgData name="Kevin Rich" userId="S::krich@seaford.org::d951d836-8786-4f61-b715-85d9972fdf13" providerId="AD" clId="Web-{09F28A5F-AFE5-951A-EC25-0B9F0C8CD75E}" dt="2022-11-04T11:58:41.070" v="27"/>
          <ac:spMkLst>
            <pc:docMk/>
            <pc:sldMk cId="1033565896" sldId="271"/>
            <ac:spMk id="17" creationId="{B76E24C1-2968-40DC-A36E-F6B85F0F0752}"/>
          </ac:spMkLst>
        </pc:spChg>
        <pc:spChg chg="add del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22" creationId="{C2579DAE-C141-48DB-810E-C070C300819E}"/>
          </ac:spMkLst>
        </pc:spChg>
        <pc:spChg chg="add del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24" creationId="{02FD90C3-6350-4D5B-9738-6E94EDF30F74}"/>
          </ac:spMkLst>
        </pc:spChg>
        <pc:spChg chg="add del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26" creationId="{41497DE5-0939-4D1D-9350-0C5E1B209C68}"/>
          </ac:spMkLst>
        </pc:spChg>
        <pc:spChg chg="add del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28" creationId="{5CCC70ED-6C63-4537-B7EB-51990D6C0A6F}"/>
          </ac:spMkLst>
        </pc:spChg>
        <pc:spChg chg="add del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30" creationId="{B76E24C1-2968-40DC-A36E-F6B85F0F0752}"/>
          </ac:spMkLst>
        </pc:spChg>
        <pc:spChg chg="add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35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37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39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41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1:59:22.932" v="30"/>
          <ac:spMkLst>
            <pc:docMk/>
            <pc:sldMk cId="1033565896" sldId="271"/>
            <ac:spMk id="43" creationId="{B76E24C1-2968-40DC-A36E-F6B85F0F0752}"/>
          </ac:spMkLst>
        </pc:spChg>
        <pc:picChg chg="del">
          <ac:chgData name="Kevin Rich" userId="S::krich@seaford.org::d951d836-8786-4f61-b715-85d9972fdf13" providerId="AD" clId="Web-{09F28A5F-AFE5-951A-EC25-0B9F0C8CD75E}" dt="2022-11-04T11:58:36.273" v="25"/>
          <ac:picMkLst>
            <pc:docMk/>
            <pc:sldMk cId="1033565896" sldId="271"/>
            <ac:picMk id="4" creationId="{F612F28F-5DB6-8FA4-7E84-30AC7A12ED1A}"/>
          </ac:picMkLst>
        </pc:picChg>
        <pc:picChg chg="add del mod ord">
          <ac:chgData name="Kevin Rich" userId="S::krich@seaford.org::d951d836-8786-4f61-b715-85d9972fdf13" providerId="AD" clId="Web-{09F28A5F-AFE5-951A-EC25-0B9F0C8CD75E}" dt="2022-11-04T11:59:19.213" v="28"/>
          <ac:picMkLst>
            <pc:docMk/>
            <pc:sldMk cId="1033565896" sldId="271"/>
            <ac:picMk id="5" creationId="{4479B2CE-9AD4-6296-C63D-4C141F127249}"/>
          </ac:picMkLst>
        </pc:picChg>
        <pc:picChg chg="add mod ord">
          <ac:chgData name="Kevin Rich" userId="S::krich@seaford.org::d951d836-8786-4f61-b715-85d9972fdf13" providerId="AD" clId="Web-{09F28A5F-AFE5-951A-EC25-0B9F0C8CD75E}" dt="2022-11-04T11:59:22.932" v="30"/>
          <ac:picMkLst>
            <pc:docMk/>
            <pc:sldMk cId="1033565896" sldId="271"/>
            <ac:picMk id="8" creationId="{B57D1036-CE3E-0D52-B9A7-A3C7EA204636}"/>
          </ac:picMkLst>
        </pc:picChg>
      </pc:sldChg>
      <pc:sldChg chg="addSp delSp modSp new del mod setBg">
        <pc:chgData name="Kevin Rich" userId="S::krich@seaford.org::d951d836-8786-4f61-b715-85d9972fdf13" providerId="AD" clId="Web-{09F28A5F-AFE5-951A-EC25-0B9F0C8CD75E}" dt="2022-11-04T12:08:05.291" v="40"/>
        <pc:sldMkLst>
          <pc:docMk/>
          <pc:sldMk cId="4085422041" sldId="272"/>
        </pc:sldMkLst>
        <pc:spChg chg="add del">
          <ac:chgData name="Kevin Rich" userId="S::krich@seaford.org::d951d836-8786-4f61-b715-85d9972fdf13" providerId="AD" clId="Web-{09F28A5F-AFE5-951A-EC25-0B9F0C8CD75E}" dt="2022-11-04T12:01:21.845" v="35"/>
          <ac:spMkLst>
            <pc:docMk/>
            <pc:sldMk cId="4085422041" sldId="272"/>
            <ac:spMk id="2" creationId="{E92781BB-A1EB-BCA2-8ED4-EC64235F2AA4}"/>
          </ac:spMkLst>
        </pc:spChg>
        <pc:spChg chg="del">
          <ac:chgData name="Kevin Rich" userId="S::krich@seaford.org::d951d836-8786-4f61-b715-85d9972fdf13" providerId="AD" clId="Web-{09F28A5F-AFE5-951A-EC25-0B9F0C8CD75E}" dt="2022-11-04T12:01:10.532" v="32"/>
          <ac:spMkLst>
            <pc:docMk/>
            <pc:sldMk cId="4085422041" sldId="272"/>
            <ac:spMk id="3" creationId="{B31F73FB-B7C3-7F9E-5499-8E6F9E53B88B}"/>
          </ac:spMkLst>
        </pc:spChg>
        <pc:spChg chg="add del">
          <ac:chgData name="Kevin Rich" userId="S::krich@seaford.org::d951d836-8786-4f61-b715-85d9972fdf13" providerId="AD" clId="Web-{09F28A5F-AFE5-951A-EC25-0B9F0C8CD75E}" dt="2022-11-04T12:01:21.845" v="34"/>
          <ac:spMkLst>
            <pc:docMk/>
            <pc:sldMk cId="4085422041" sldId="272"/>
            <ac:spMk id="9" creationId="{C2579DAE-C141-48DB-810E-C070C300819E}"/>
          </ac:spMkLst>
        </pc:spChg>
        <pc:spChg chg="add del">
          <ac:chgData name="Kevin Rich" userId="S::krich@seaford.org::d951d836-8786-4f61-b715-85d9972fdf13" providerId="AD" clId="Web-{09F28A5F-AFE5-951A-EC25-0B9F0C8CD75E}" dt="2022-11-04T12:01:21.845" v="34"/>
          <ac:spMkLst>
            <pc:docMk/>
            <pc:sldMk cId="4085422041" sldId="272"/>
            <ac:spMk id="11" creationId="{02FD90C3-6350-4D5B-9738-6E94EDF30F74}"/>
          </ac:spMkLst>
        </pc:spChg>
        <pc:spChg chg="add del">
          <ac:chgData name="Kevin Rich" userId="S::krich@seaford.org::d951d836-8786-4f61-b715-85d9972fdf13" providerId="AD" clId="Web-{09F28A5F-AFE5-951A-EC25-0B9F0C8CD75E}" dt="2022-11-04T12:01:21.845" v="34"/>
          <ac:spMkLst>
            <pc:docMk/>
            <pc:sldMk cId="4085422041" sldId="272"/>
            <ac:spMk id="13" creationId="{41497DE5-0939-4D1D-9350-0C5E1B209C68}"/>
          </ac:spMkLst>
        </pc:spChg>
        <pc:spChg chg="add del">
          <ac:chgData name="Kevin Rich" userId="S::krich@seaford.org::d951d836-8786-4f61-b715-85d9972fdf13" providerId="AD" clId="Web-{09F28A5F-AFE5-951A-EC25-0B9F0C8CD75E}" dt="2022-11-04T12:01:21.845" v="34"/>
          <ac:spMkLst>
            <pc:docMk/>
            <pc:sldMk cId="4085422041" sldId="272"/>
            <ac:spMk id="15" creationId="{5CCC70ED-6C63-4537-B7EB-51990D6C0A6F}"/>
          </ac:spMkLst>
        </pc:spChg>
        <pc:spChg chg="add del">
          <ac:chgData name="Kevin Rich" userId="S::krich@seaford.org::d951d836-8786-4f61-b715-85d9972fdf13" providerId="AD" clId="Web-{09F28A5F-AFE5-951A-EC25-0B9F0C8CD75E}" dt="2022-11-04T12:01:21.845" v="34"/>
          <ac:spMkLst>
            <pc:docMk/>
            <pc:sldMk cId="4085422041" sldId="272"/>
            <ac:spMk id="17" creationId="{B76E24C1-2968-40DC-A36E-F6B85F0F0752}"/>
          </ac:spMkLst>
        </pc:spChg>
        <pc:spChg chg="add del">
          <ac:chgData name="Kevin Rich" userId="S::krich@seaford.org::d951d836-8786-4f61-b715-85d9972fdf13" providerId="AD" clId="Web-{09F28A5F-AFE5-951A-EC25-0B9F0C8CD75E}" dt="2022-11-04T12:01:39.471" v="36"/>
          <ac:spMkLst>
            <pc:docMk/>
            <pc:sldMk cId="4085422041" sldId="272"/>
            <ac:spMk id="19" creationId="{AE1AF813-2D2F-4B78-9216-388AF161EDAA}"/>
          </ac:spMkLst>
        </pc:spChg>
        <pc:spChg chg="add del">
          <ac:chgData name="Kevin Rich" userId="S::krich@seaford.org::d951d836-8786-4f61-b715-85d9972fdf13" providerId="AD" clId="Web-{09F28A5F-AFE5-951A-EC25-0B9F0C8CD75E}" dt="2022-11-04T12:01:39.471" v="36"/>
          <ac:spMkLst>
            <pc:docMk/>
            <pc:sldMk cId="4085422041" sldId="272"/>
            <ac:spMk id="20" creationId="{C47181D2-95D5-4439-9BDF-14D4FDC7BD80}"/>
          </ac:spMkLst>
        </pc:spChg>
        <pc:spChg chg="add">
          <ac:chgData name="Kevin Rich" userId="S::krich@seaford.org::d951d836-8786-4f61-b715-85d9972fdf13" providerId="AD" clId="Web-{09F28A5F-AFE5-951A-EC25-0B9F0C8CD75E}" dt="2022-11-04T12:01:39.471" v="36"/>
          <ac:spMkLst>
            <pc:docMk/>
            <pc:sldMk cId="4085422041" sldId="272"/>
            <ac:spMk id="24" creationId="{885E1CCB-6D32-53C7-3FC8-E36773BD3F45}"/>
          </ac:spMkLst>
        </pc:spChg>
        <pc:spChg chg="add">
          <ac:chgData name="Kevin Rich" userId="S::krich@seaford.org::d951d836-8786-4f61-b715-85d9972fdf13" providerId="AD" clId="Web-{09F28A5F-AFE5-951A-EC25-0B9F0C8CD75E}" dt="2022-11-04T12:01:39.471" v="36"/>
          <ac:spMkLst>
            <pc:docMk/>
            <pc:sldMk cId="4085422041" sldId="272"/>
            <ac:spMk id="27" creationId="{10162E77-11AD-44A7-84EC-40C59EEFBD2E}"/>
          </ac:spMkLst>
        </pc:spChg>
        <pc:spChg chg="add">
          <ac:chgData name="Kevin Rich" userId="S::krich@seaford.org::d951d836-8786-4f61-b715-85d9972fdf13" providerId="AD" clId="Web-{09F28A5F-AFE5-951A-EC25-0B9F0C8CD75E}" dt="2022-11-04T12:01:39.471" v="36"/>
          <ac:spMkLst>
            <pc:docMk/>
            <pc:sldMk cId="4085422041" sldId="272"/>
            <ac:spMk id="31" creationId="{6329CBCE-21AE-419D-AC1F-8ACF510A6670}"/>
          </ac:spMkLst>
        </pc:spChg>
        <pc:spChg chg="add">
          <ac:chgData name="Kevin Rich" userId="S::krich@seaford.org::d951d836-8786-4f61-b715-85d9972fdf13" providerId="AD" clId="Web-{09F28A5F-AFE5-951A-EC25-0B9F0C8CD75E}" dt="2022-11-04T12:01:39.471" v="36"/>
          <ac:spMkLst>
            <pc:docMk/>
            <pc:sldMk cId="4085422041" sldId="272"/>
            <ac:spMk id="33" creationId="{FF2DA012-1414-493D-888F-5D99D0BDA322}"/>
          </ac:spMkLst>
        </pc:spChg>
        <pc:picChg chg="add mod ord">
          <ac:chgData name="Kevin Rich" userId="S::krich@seaford.org::d951d836-8786-4f61-b715-85d9972fdf13" providerId="AD" clId="Web-{09F28A5F-AFE5-951A-EC25-0B9F0C8CD75E}" dt="2022-11-04T12:01:39.471" v="36"/>
          <ac:picMkLst>
            <pc:docMk/>
            <pc:sldMk cId="4085422041" sldId="272"/>
            <ac:picMk id="4" creationId="{1C9EDC4A-278E-69FC-16E0-10DC08B361A7}"/>
          </ac:picMkLst>
        </pc:picChg>
        <pc:cxnChg chg="add">
          <ac:chgData name="Kevin Rich" userId="S::krich@seaford.org::d951d836-8786-4f61-b715-85d9972fdf13" providerId="AD" clId="Web-{09F28A5F-AFE5-951A-EC25-0B9F0C8CD75E}" dt="2022-11-04T12:01:39.471" v="36"/>
          <ac:cxnSpMkLst>
            <pc:docMk/>
            <pc:sldMk cId="4085422041" sldId="272"/>
            <ac:cxnSpMk id="29" creationId="{5AB158E9-1B40-4CD6-95F0-95CA11DF7B7A}"/>
          </ac:cxnSpMkLst>
        </pc:cxnChg>
      </pc:sldChg>
      <pc:sldChg chg="addSp delSp modSp new mod setBg">
        <pc:chgData name="Kevin Rich" userId="S::krich@seaford.org::d951d836-8786-4f61-b715-85d9972fdf13" providerId="AD" clId="Web-{09F28A5F-AFE5-951A-EC25-0B9F0C8CD75E}" dt="2022-11-04T12:03:41.134" v="39"/>
        <pc:sldMkLst>
          <pc:docMk/>
          <pc:sldMk cId="4122919070" sldId="273"/>
        </pc:sldMkLst>
        <pc:spChg chg="del">
          <ac:chgData name="Kevin Rich" userId="S::krich@seaford.org::d951d836-8786-4f61-b715-85d9972fdf13" providerId="AD" clId="Web-{09F28A5F-AFE5-951A-EC25-0B9F0C8CD75E}" dt="2022-11-04T12:03:41.134" v="39"/>
          <ac:spMkLst>
            <pc:docMk/>
            <pc:sldMk cId="4122919070" sldId="273"/>
            <ac:spMk id="2" creationId="{718E667C-B2AB-5930-9C25-0FDFD4B55321}"/>
          </ac:spMkLst>
        </pc:spChg>
        <pc:spChg chg="del">
          <ac:chgData name="Kevin Rich" userId="S::krich@seaford.org::d951d836-8786-4f61-b715-85d9972fdf13" providerId="AD" clId="Web-{09F28A5F-AFE5-951A-EC25-0B9F0C8CD75E}" dt="2022-11-04T12:03:38.494" v="38"/>
          <ac:spMkLst>
            <pc:docMk/>
            <pc:sldMk cId="4122919070" sldId="273"/>
            <ac:spMk id="3" creationId="{90F9C4E6-03EB-FF2B-89B7-7CC52262835A}"/>
          </ac:spMkLst>
        </pc:spChg>
        <pc:spChg chg="add">
          <ac:chgData name="Kevin Rich" userId="S::krich@seaford.org::d951d836-8786-4f61-b715-85d9972fdf13" providerId="AD" clId="Web-{09F28A5F-AFE5-951A-EC25-0B9F0C8CD75E}" dt="2022-11-04T12:03:41.134" v="39"/>
          <ac:spMkLst>
            <pc:docMk/>
            <pc:sldMk cId="4122919070" sldId="273"/>
            <ac:spMk id="9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2:03:41.134" v="39"/>
          <ac:spMkLst>
            <pc:docMk/>
            <pc:sldMk cId="4122919070" sldId="273"/>
            <ac:spMk id="11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2:03:41.134" v="39"/>
          <ac:spMkLst>
            <pc:docMk/>
            <pc:sldMk cId="4122919070" sldId="273"/>
            <ac:spMk id="13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2:03:41.134" v="39"/>
          <ac:spMkLst>
            <pc:docMk/>
            <pc:sldMk cId="4122919070" sldId="273"/>
            <ac:spMk id="15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2:03:41.134" v="39"/>
          <ac:spMkLst>
            <pc:docMk/>
            <pc:sldMk cId="4122919070" sldId="273"/>
            <ac:spMk id="17" creationId="{B76E24C1-2968-40DC-A36E-F6B85F0F0752}"/>
          </ac:spMkLst>
        </pc:spChg>
        <pc:picChg chg="add mod ord">
          <ac:chgData name="Kevin Rich" userId="S::krich@seaford.org::d951d836-8786-4f61-b715-85d9972fdf13" providerId="AD" clId="Web-{09F28A5F-AFE5-951A-EC25-0B9F0C8CD75E}" dt="2022-11-04T12:03:41.134" v="39"/>
          <ac:picMkLst>
            <pc:docMk/>
            <pc:sldMk cId="4122919070" sldId="273"/>
            <ac:picMk id="4" creationId="{270D42BF-7854-AB58-55A3-DE570191462A}"/>
          </ac:picMkLst>
        </pc:picChg>
      </pc:sldChg>
      <pc:sldChg chg="addSp delSp modSp add ord replId">
        <pc:chgData name="Kevin Rich" userId="S::krich@seaford.org::d951d836-8786-4f61-b715-85d9972fdf13" providerId="AD" clId="Web-{09F28A5F-AFE5-951A-EC25-0B9F0C8CD75E}" dt="2022-11-04T12:08:19.917" v="46"/>
        <pc:sldMkLst>
          <pc:docMk/>
          <pc:sldMk cId="2930169345" sldId="274"/>
        </pc:sldMkLst>
        <pc:spChg chg="del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18" creationId="{B76E24C1-2968-40DC-A36E-F6B85F0F0752}"/>
          </ac:spMkLst>
        </pc:spChg>
        <pc:spChg chg="del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19" creationId="{C2579DAE-C141-48DB-810E-C070C300819E}"/>
          </ac:spMkLst>
        </pc:spChg>
        <pc:spChg chg="del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20" creationId="{02FD90C3-6350-4D5B-9738-6E94EDF30F74}"/>
          </ac:spMkLst>
        </pc:spChg>
        <pc:spChg chg="del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21" creationId="{41497DE5-0939-4D1D-9350-0C5E1B209C68}"/>
          </ac:spMkLst>
        </pc:spChg>
        <pc:spChg chg="del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22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27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29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31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33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2:08:14.307" v="44"/>
          <ac:spMkLst>
            <pc:docMk/>
            <pc:sldMk cId="2930169345" sldId="274"/>
            <ac:spMk id="35" creationId="{B76E24C1-2968-40DC-A36E-F6B85F0F0752}"/>
          </ac:spMkLst>
        </pc:spChg>
        <pc:picChg chg="add mod">
          <ac:chgData name="Kevin Rich" userId="S::krich@seaford.org::d951d836-8786-4f61-b715-85d9972fdf13" providerId="AD" clId="Web-{09F28A5F-AFE5-951A-EC25-0B9F0C8CD75E}" dt="2022-11-04T12:08:14.307" v="44"/>
          <ac:picMkLst>
            <pc:docMk/>
            <pc:sldMk cId="2930169345" sldId="274"/>
            <ac:picMk id="2" creationId="{575D279A-EA38-804E-1EF4-E8559F96F057}"/>
          </ac:picMkLst>
        </pc:picChg>
        <pc:picChg chg="del">
          <ac:chgData name="Kevin Rich" userId="S::krich@seaford.org::d951d836-8786-4f61-b715-85d9972fdf13" providerId="AD" clId="Web-{09F28A5F-AFE5-951A-EC25-0B9F0C8CD75E}" dt="2022-11-04T12:08:10.088" v="42"/>
          <ac:picMkLst>
            <pc:docMk/>
            <pc:sldMk cId="2930169345" sldId="274"/>
            <ac:picMk id="4" creationId="{21DDBB41-62D9-25EF-A44B-D469496193BD}"/>
          </ac:picMkLst>
        </pc:picChg>
        <pc:picChg chg="ord">
          <ac:chgData name="Kevin Rich" userId="S::krich@seaford.org::d951d836-8786-4f61-b715-85d9972fdf13" providerId="AD" clId="Web-{09F28A5F-AFE5-951A-EC25-0B9F0C8CD75E}" dt="2022-11-04T12:08:14.307" v="44"/>
          <ac:picMkLst>
            <pc:docMk/>
            <pc:sldMk cId="2930169345" sldId="274"/>
            <ac:picMk id="5" creationId="{490E5BE2-17DD-439C-B770-A19A774AC537}"/>
          </ac:picMkLst>
        </pc:picChg>
      </pc:sldChg>
      <pc:sldChg chg="addSp delSp modSp new mod setBg">
        <pc:chgData name="Kevin Rich" userId="S::krich@seaford.org::d951d836-8786-4f61-b715-85d9972fdf13" providerId="AD" clId="Web-{09F28A5F-AFE5-951A-EC25-0B9F0C8CD75E}" dt="2022-11-04T12:17:49.263" v="50"/>
        <pc:sldMkLst>
          <pc:docMk/>
          <pc:sldMk cId="1119771406" sldId="275"/>
        </pc:sldMkLst>
        <pc:spChg chg="del">
          <ac:chgData name="Kevin Rich" userId="S::krich@seaford.org::d951d836-8786-4f61-b715-85d9972fdf13" providerId="AD" clId="Web-{09F28A5F-AFE5-951A-EC25-0B9F0C8CD75E}" dt="2022-11-04T12:17:49.263" v="50"/>
          <ac:spMkLst>
            <pc:docMk/>
            <pc:sldMk cId="1119771406" sldId="275"/>
            <ac:spMk id="2" creationId="{929E8DDC-9FE9-D219-364D-8DB6B0A80901}"/>
          </ac:spMkLst>
        </pc:spChg>
        <pc:spChg chg="del">
          <ac:chgData name="Kevin Rich" userId="S::krich@seaford.org::d951d836-8786-4f61-b715-85d9972fdf13" providerId="AD" clId="Web-{09F28A5F-AFE5-951A-EC25-0B9F0C8CD75E}" dt="2022-11-04T12:17:46.498" v="49"/>
          <ac:spMkLst>
            <pc:docMk/>
            <pc:sldMk cId="1119771406" sldId="275"/>
            <ac:spMk id="3" creationId="{369A793A-FAAC-D4C9-A41C-5CC826B37C01}"/>
          </ac:spMkLst>
        </pc:spChg>
        <pc:spChg chg="add">
          <ac:chgData name="Kevin Rich" userId="S::krich@seaford.org::d951d836-8786-4f61-b715-85d9972fdf13" providerId="AD" clId="Web-{09F28A5F-AFE5-951A-EC25-0B9F0C8CD75E}" dt="2022-11-04T12:17:49.263" v="50"/>
          <ac:spMkLst>
            <pc:docMk/>
            <pc:sldMk cId="1119771406" sldId="275"/>
            <ac:spMk id="9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2:17:49.263" v="50"/>
          <ac:spMkLst>
            <pc:docMk/>
            <pc:sldMk cId="1119771406" sldId="275"/>
            <ac:spMk id="11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2:17:49.263" v="50"/>
          <ac:spMkLst>
            <pc:docMk/>
            <pc:sldMk cId="1119771406" sldId="275"/>
            <ac:spMk id="13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2:17:49.263" v="50"/>
          <ac:spMkLst>
            <pc:docMk/>
            <pc:sldMk cId="1119771406" sldId="275"/>
            <ac:spMk id="15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2:17:49.263" v="50"/>
          <ac:spMkLst>
            <pc:docMk/>
            <pc:sldMk cId="1119771406" sldId="275"/>
            <ac:spMk id="17" creationId="{B76E24C1-2968-40DC-A36E-F6B85F0F0752}"/>
          </ac:spMkLst>
        </pc:spChg>
        <pc:picChg chg="add mod ord">
          <ac:chgData name="Kevin Rich" userId="S::krich@seaford.org::d951d836-8786-4f61-b715-85d9972fdf13" providerId="AD" clId="Web-{09F28A5F-AFE5-951A-EC25-0B9F0C8CD75E}" dt="2022-11-04T12:17:49.263" v="50"/>
          <ac:picMkLst>
            <pc:docMk/>
            <pc:sldMk cId="1119771406" sldId="275"/>
            <ac:picMk id="4" creationId="{F9C8F1C9-1C49-6940-FD87-450BBF678F93}"/>
          </ac:picMkLst>
        </pc:picChg>
      </pc:sldChg>
      <pc:sldChg chg="addSp delSp modSp add replId">
        <pc:chgData name="Kevin Rich" userId="S::krich@seaford.org::d951d836-8786-4f61-b715-85d9972fdf13" providerId="AD" clId="Web-{09F28A5F-AFE5-951A-EC25-0B9F0C8CD75E}" dt="2022-11-04T12:19:48.942" v="54"/>
        <pc:sldMkLst>
          <pc:docMk/>
          <pc:sldMk cId="2302555194" sldId="276"/>
        </pc:sldMkLst>
        <pc:spChg chg="add del mod">
          <ac:chgData name="Kevin Rich" userId="S::krich@seaford.org::d951d836-8786-4f61-b715-85d9972fdf13" providerId="AD" clId="Web-{09F28A5F-AFE5-951A-EC25-0B9F0C8CD75E}" dt="2022-11-04T12:19:46.255" v="53"/>
          <ac:spMkLst>
            <pc:docMk/>
            <pc:sldMk cId="2302555194" sldId="276"/>
            <ac:spMk id="3" creationId="{8758F4E3-7944-92FF-60E8-28502472A7DE}"/>
          </ac:spMkLst>
        </pc:spChg>
        <pc:spChg chg="del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35" creationId="{C2579DAE-C141-48DB-810E-C070C300819E}"/>
          </ac:spMkLst>
        </pc:spChg>
        <pc:spChg chg="del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37" creationId="{02FD90C3-6350-4D5B-9738-6E94EDF30F74}"/>
          </ac:spMkLst>
        </pc:spChg>
        <pc:spChg chg="del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39" creationId="{41497DE5-0939-4D1D-9350-0C5E1B209C68}"/>
          </ac:spMkLst>
        </pc:spChg>
        <pc:spChg chg="del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41" creationId="{5CCC70ED-6C63-4537-B7EB-51990D6C0A6F}"/>
          </ac:spMkLst>
        </pc:spChg>
        <pc:spChg chg="del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43" creationId="{B76E24C1-2968-40DC-A36E-F6B85F0F0752}"/>
          </ac:spMkLst>
        </pc:spChg>
        <pc:spChg chg="add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48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50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52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54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2:19:48.942" v="54"/>
          <ac:spMkLst>
            <pc:docMk/>
            <pc:sldMk cId="2302555194" sldId="276"/>
            <ac:spMk id="56" creationId="{B76E24C1-2968-40DC-A36E-F6B85F0F0752}"/>
          </ac:spMkLst>
        </pc:spChg>
        <pc:picChg chg="add mod ord">
          <ac:chgData name="Kevin Rich" userId="S::krich@seaford.org::d951d836-8786-4f61-b715-85d9972fdf13" providerId="AD" clId="Web-{09F28A5F-AFE5-951A-EC25-0B9F0C8CD75E}" dt="2022-11-04T12:19:48.942" v="54"/>
          <ac:picMkLst>
            <pc:docMk/>
            <pc:sldMk cId="2302555194" sldId="276"/>
            <ac:picMk id="4" creationId="{CB97AFF8-C6C1-B35B-7038-E4255C6D5757}"/>
          </ac:picMkLst>
        </pc:picChg>
        <pc:picChg chg="del">
          <ac:chgData name="Kevin Rich" userId="S::krich@seaford.org::d951d836-8786-4f61-b715-85d9972fdf13" providerId="AD" clId="Web-{09F28A5F-AFE5-951A-EC25-0B9F0C8CD75E}" dt="2022-11-04T12:19:44.942" v="52"/>
          <ac:picMkLst>
            <pc:docMk/>
            <pc:sldMk cId="2302555194" sldId="276"/>
            <ac:picMk id="8" creationId="{B57D1036-CE3E-0D52-B9A7-A3C7EA204636}"/>
          </ac:picMkLst>
        </pc:picChg>
      </pc:sldChg>
      <pc:sldChg chg="addSp delSp modSp add replId">
        <pc:chgData name="Kevin Rich" userId="S::krich@seaford.org::d951d836-8786-4f61-b715-85d9972fdf13" providerId="AD" clId="Web-{09F28A5F-AFE5-951A-EC25-0B9F0C8CD75E}" dt="2022-11-04T17:07:12.900" v="60"/>
        <pc:sldMkLst>
          <pc:docMk/>
          <pc:sldMk cId="938332397" sldId="277"/>
        </pc:sldMkLst>
        <pc:spChg chg="del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27" creationId="{C2579DAE-C141-48DB-810E-C070C300819E}"/>
          </ac:spMkLst>
        </pc:spChg>
        <pc:spChg chg="del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29" creationId="{02FD90C3-6350-4D5B-9738-6E94EDF30F74}"/>
          </ac:spMkLst>
        </pc:spChg>
        <pc:spChg chg="del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31" creationId="{41497DE5-0939-4D1D-9350-0C5E1B209C68}"/>
          </ac:spMkLst>
        </pc:spChg>
        <pc:spChg chg="del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33" creationId="{5CCC70ED-6C63-4537-B7EB-51990D6C0A6F}"/>
          </ac:spMkLst>
        </pc:spChg>
        <pc:spChg chg="del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35" creationId="{B76E24C1-2968-40DC-A36E-F6B85F0F0752}"/>
          </ac:spMkLst>
        </pc:spChg>
        <pc:spChg chg="add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40" creationId="{C2579DAE-C141-48DB-810E-C070C300819E}"/>
          </ac:spMkLst>
        </pc:spChg>
        <pc:spChg chg="add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42" creationId="{02FD90C3-6350-4D5B-9738-6E94EDF30F74}"/>
          </ac:spMkLst>
        </pc:spChg>
        <pc:spChg chg="add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44" creationId="{41497DE5-0939-4D1D-9350-0C5E1B209C68}"/>
          </ac:spMkLst>
        </pc:spChg>
        <pc:spChg chg="add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46" creationId="{5CCC70ED-6C63-4537-B7EB-51990D6C0A6F}"/>
          </ac:spMkLst>
        </pc:spChg>
        <pc:spChg chg="add">
          <ac:chgData name="Kevin Rich" userId="S::krich@seaford.org::d951d836-8786-4f61-b715-85d9972fdf13" providerId="AD" clId="Web-{09F28A5F-AFE5-951A-EC25-0B9F0C8CD75E}" dt="2022-11-04T17:07:12.900" v="60"/>
          <ac:spMkLst>
            <pc:docMk/>
            <pc:sldMk cId="938332397" sldId="277"/>
            <ac:spMk id="48" creationId="{B76E24C1-2968-40DC-A36E-F6B85F0F0752}"/>
          </ac:spMkLst>
        </pc:spChg>
        <pc:picChg chg="del">
          <ac:chgData name="Kevin Rich" userId="S::krich@seaford.org::d951d836-8786-4f61-b715-85d9972fdf13" providerId="AD" clId="Web-{09F28A5F-AFE5-951A-EC25-0B9F0C8CD75E}" dt="2022-11-04T17:06:52.977" v="58"/>
          <ac:picMkLst>
            <pc:docMk/>
            <pc:sldMk cId="938332397" sldId="277"/>
            <ac:picMk id="2" creationId="{575D279A-EA38-804E-1EF4-E8559F96F057}"/>
          </ac:picMkLst>
        </pc:picChg>
        <pc:picChg chg="add mod">
          <ac:chgData name="Kevin Rich" userId="S::krich@seaford.org::d951d836-8786-4f61-b715-85d9972fdf13" providerId="AD" clId="Web-{09F28A5F-AFE5-951A-EC25-0B9F0C8CD75E}" dt="2022-11-04T17:07:12.900" v="60"/>
          <ac:picMkLst>
            <pc:docMk/>
            <pc:sldMk cId="938332397" sldId="277"/>
            <ac:picMk id="3" creationId="{359E9AE2-4473-3F51-1489-0BE3BFDEE0F8}"/>
          </ac:picMkLst>
        </pc:picChg>
        <pc:picChg chg="ord">
          <ac:chgData name="Kevin Rich" userId="S::krich@seaford.org::d951d836-8786-4f61-b715-85d9972fdf13" providerId="AD" clId="Web-{09F28A5F-AFE5-951A-EC25-0B9F0C8CD75E}" dt="2022-11-04T17:07:12.900" v="60"/>
          <ac:picMkLst>
            <pc:docMk/>
            <pc:sldMk cId="938332397" sldId="277"/>
            <ac:picMk id="5" creationId="{490E5BE2-17DD-439C-B770-A19A774AC537}"/>
          </ac:picMkLst>
        </pc:picChg>
      </pc:sldChg>
    </pc:docChg>
  </pc:docChgLst>
  <pc:docChgLst>
    <pc:chgData name="Kevin Rich" userId="S::krich@seaford.org::d951d836-8786-4f61-b715-85d9972fdf13" providerId="AD" clId="Web-{2FE506C6-77CB-14CD-C5B1-099CA17191DA}"/>
    <pc:docChg chg="modSld">
      <pc:chgData name="Kevin Rich" userId="S::krich@seaford.org::d951d836-8786-4f61-b715-85d9972fdf13" providerId="AD" clId="Web-{2FE506C6-77CB-14CD-C5B1-099CA17191DA}" dt="2023-11-08T09:27:44.873" v="43"/>
      <pc:docMkLst>
        <pc:docMk/>
      </pc:docMkLst>
      <pc:sldChg chg="addAnim delAnim">
        <pc:chgData name="Kevin Rich" userId="S::krich@seaford.org::d951d836-8786-4f61-b715-85d9972fdf13" providerId="AD" clId="Web-{2FE506C6-77CB-14CD-C5B1-099CA17191DA}" dt="2023-11-08T09:23:22.334" v="1"/>
        <pc:sldMkLst>
          <pc:docMk/>
          <pc:sldMk cId="2586350201" sldId="263"/>
        </pc:sldMkLst>
      </pc:sldChg>
      <pc:sldChg chg="addSp delSp modSp addAnim delAnim">
        <pc:chgData name="Kevin Rich" userId="S::krich@seaford.org::d951d836-8786-4f61-b715-85d9972fdf13" providerId="AD" clId="Web-{2FE506C6-77CB-14CD-C5B1-099CA17191DA}" dt="2023-11-08T09:27:44.873" v="43"/>
        <pc:sldMkLst>
          <pc:docMk/>
          <pc:sldMk cId="343961894" sldId="279"/>
        </pc:sldMkLst>
        <pc:spChg chg="add mod">
          <ac:chgData name="Kevin Rich" userId="S::krich@seaford.org::d951d836-8786-4f61-b715-85d9972fdf13" providerId="AD" clId="Web-{2FE506C6-77CB-14CD-C5B1-099CA17191DA}" dt="2023-11-08T09:27:19.247" v="37" actId="1076"/>
          <ac:spMkLst>
            <pc:docMk/>
            <pc:sldMk cId="343961894" sldId="279"/>
            <ac:spMk id="58" creationId="{017BD5BE-A808-F00C-990F-D2134914AB43}"/>
          </ac:spMkLst>
        </pc:spChg>
        <pc:graphicFrameChg chg="del mod">
          <ac:chgData name="Kevin Rich" userId="S::krich@seaford.org::d951d836-8786-4f61-b715-85d9972fdf13" providerId="AD" clId="Web-{2FE506C6-77CB-14CD-C5B1-099CA17191DA}" dt="2023-11-08T09:26:13.933" v="13"/>
          <ac:graphicFrameMkLst>
            <pc:docMk/>
            <pc:sldMk cId="343961894" sldId="279"/>
            <ac:graphicFrameMk id="50" creationId="{44BE95B6-57E8-78B5-5CCF-C2C8CA2B7FB7}"/>
          </ac:graphicFrameMkLst>
        </pc:graphicFrameChg>
        <pc:picChg chg="add mod">
          <ac:chgData name="Kevin Rich" userId="S::krich@seaford.org::d951d836-8786-4f61-b715-85d9972fdf13" providerId="AD" clId="Web-{2FE506C6-77CB-14CD-C5B1-099CA17191DA}" dt="2023-11-08T09:27:21.169" v="38" actId="1076"/>
          <ac:picMkLst>
            <pc:docMk/>
            <pc:sldMk cId="343961894" sldId="279"/>
            <ac:picMk id="31" creationId="{9BD4A119-FD66-8D19-209C-FF12B3E9C2E9}"/>
          </ac:picMkLst>
        </pc:picChg>
        <pc:picChg chg="add mod">
          <ac:chgData name="Kevin Rich" userId="S::krich@seaford.org::d951d836-8786-4f61-b715-85d9972fdf13" providerId="AD" clId="Web-{2FE506C6-77CB-14CD-C5B1-099CA17191DA}" dt="2023-11-08T09:26:34.136" v="23" actId="1076"/>
          <ac:picMkLst>
            <pc:docMk/>
            <pc:sldMk cId="343961894" sldId="279"/>
            <ac:picMk id="32" creationId="{B4472EAE-45FE-6748-7A27-F5D496E6FFE4}"/>
          </ac:picMkLst>
        </pc:picChg>
        <pc:picChg chg="add mod">
          <ac:chgData name="Kevin Rich" userId="S::krich@seaford.org::d951d836-8786-4f61-b715-85d9972fdf13" providerId="AD" clId="Web-{2FE506C6-77CB-14CD-C5B1-099CA17191DA}" dt="2023-11-08T09:27:25.529" v="39" actId="1076"/>
          <ac:picMkLst>
            <pc:docMk/>
            <pc:sldMk cId="343961894" sldId="279"/>
            <ac:picMk id="33" creationId="{886FAF0C-034D-176F-F9A2-864E4F61581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A5C0E-16DB-485C-9075-F546D101EE79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9E4DFF9-1222-43F4-9B23-24DDC9ED9AF9}">
      <dgm:prSet/>
      <dgm:spPr/>
      <dgm:t>
        <a:bodyPr/>
        <a:lstStyle/>
        <a:p>
          <a:r>
            <a:rPr lang="en-GB" dirty="0">
              <a:latin typeface="Lucida Bright"/>
            </a:rPr>
            <a:t>Sociology is a rigorous, academic, and largely essay based subject (much like History, English Literature, Geography, Politics and Economics)</a:t>
          </a:r>
          <a:endParaRPr lang="en-US" dirty="0">
            <a:latin typeface="Lucida Bright"/>
          </a:endParaRPr>
        </a:p>
      </dgm:t>
    </dgm:pt>
    <dgm:pt modelId="{5CD4C385-FD01-4B1E-8B75-C2B33D1FED4C}" type="parTrans" cxnId="{4A35C27C-091D-4682-B3A5-EDABEAFE6DF0}">
      <dgm:prSet/>
      <dgm:spPr/>
      <dgm:t>
        <a:bodyPr/>
        <a:lstStyle/>
        <a:p>
          <a:endParaRPr lang="en-US"/>
        </a:p>
      </dgm:t>
    </dgm:pt>
    <dgm:pt modelId="{1047F24E-A9D4-47FA-9277-1C499F4DB0D0}" type="sibTrans" cxnId="{4A35C27C-091D-4682-B3A5-EDABEAFE6DF0}">
      <dgm:prSet/>
      <dgm:spPr/>
      <dgm:t>
        <a:bodyPr/>
        <a:lstStyle/>
        <a:p>
          <a:endParaRPr lang="en-US"/>
        </a:p>
      </dgm:t>
    </dgm:pt>
    <dgm:pt modelId="{F3A3A2A5-D7EC-43A1-9A34-6082ABEC8D88}">
      <dgm:prSet/>
      <dgm:spPr/>
      <dgm:t>
        <a:bodyPr/>
        <a:lstStyle/>
        <a:p>
          <a:r>
            <a:rPr lang="en-GB" dirty="0">
              <a:latin typeface="Lucida Bright"/>
            </a:rPr>
            <a:t>All assessment is exam based and will come at the end of the second year. </a:t>
          </a:r>
          <a:endParaRPr lang="en-US" dirty="0">
            <a:latin typeface="Lucida Bright"/>
          </a:endParaRPr>
        </a:p>
      </dgm:t>
    </dgm:pt>
    <dgm:pt modelId="{57DA3063-EE26-4E86-B7FA-18429C7E49FF}" type="parTrans" cxnId="{000E7B55-5D6A-4B73-922A-0CF0E595D4D7}">
      <dgm:prSet/>
      <dgm:spPr/>
      <dgm:t>
        <a:bodyPr/>
        <a:lstStyle/>
        <a:p>
          <a:endParaRPr lang="en-US"/>
        </a:p>
      </dgm:t>
    </dgm:pt>
    <dgm:pt modelId="{6D1BFF3A-E718-4DF7-BF54-E12F48B9933E}" type="sibTrans" cxnId="{000E7B55-5D6A-4B73-922A-0CF0E595D4D7}">
      <dgm:prSet/>
      <dgm:spPr/>
      <dgm:t>
        <a:bodyPr/>
        <a:lstStyle/>
        <a:p>
          <a:endParaRPr lang="en-US"/>
        </a:p>
      </dgm:t>
    </dgm:pt>
    <dgm:pt modelId="{8993E6D6-C305-4D4A-A17C-297E211E9AE1}">
      <dgm:prSet/>
      <dgm:spPr/>
      <dgm:t>
        <a:bodyPr/>
        <a:lstStyle/>
        <a:p>
          <a:pPr rtl="0"/>
          <a:r>
            <a:rPr lang="en-GB" dirty="0">
              <a:latin typeface="Lucida Bright"/>
            </a:rPr>
            <a:t>You should have a reasonable interest in social psychology, politics and current affairs.</a:t>
          </a:r>
        </a:p>
      </dgm:t>
    </dgm:pt>
    <dgm:pt modelId="{40B2C46D-9426-4DD9-805E-4E24F20E48EB}" type="parTrans" cxnId="{32395ED1-1708-40BA-B6E5-4826D7AF62B6}">
      <dgm:prSet/>
      <dgm:spPr/>
      <dgm:t>
        <a:bodyPr/>
        <a:lstStyle/>
        <a:p>
          <a:endParaRPr lang="en-US"/>
        </a:p>
      </dgm:t>
    </dgm:pt>
    <dgm:pt modelId="{274145A5-594D-490D-8BC1-397F8416DA4D}" type="sibTrans" cxnId="{32395ED1-1708-40BA-B6E5-4826D7AF62B6}">
      <dgm:prSet/>
      <dgm:spPr/>
      <dgm:t>
        <a:bodyPr/>
        <a:lstStyle/>
        <a:p>
          <a:endParaRPr lang="en-US"/>
        </a:p>
      </dgm:t>
    </dgm:pt>
    <dgm:pt modelId="{727CCB4F-B4C0-41AF-B0D0-1EA30BD1E70C}">
      <dgm:prSet/>
      <dgm:spPr/>
      <dgm:t>
        <a:bodyPr/>
        <a:lstStyle/>
        <a:p>
          <a:pPr rtl="0"/>
          <a:r>
            <a:rPr lang="en-GB" dirty="0">
              <a:latin typeface="Lucida Bright"/>
            </a:rPr>
            <a:t>It is a challenging, but highly rewarding subject, due to its relevance for helping us know what factors shape and influence our lives. </a:t>
          </a:r>
          <a:endParaRPr lang="en-US" dirty="0">
            <a:latin typeface="Lucida Bright"/>
          </a:endParaRPr>
        </a:p>
      </dgm:t>
    </dgm:pt>
    <dgm:pt modelId="{7EE40449-DB2A-4CA1-B58E-0CD383028D11}" type="parTrans" cxnId="{B07E947C-03CA-45AD-A4B6-2A94BDDE5963}">
      <dgm:prSet/>
      <dgm:spPr/>
      <dgm:t>
        <a:bodyPr/>
        <a:lstStyle/>
        <a:p>
          <a:endParaRPr lang="en-US"/>
        </a:p>
      </dgm:t>
    </dgm:pt>
    <dgm:pt modelId="{84D66BB9-B022-45B1-8C82-D82E24F4F5E0}" type="sibTrans" cxnId="{B07E947C-03CA-45AD-A4B6-2A94BDDE5963}">
      <dgm:prSet/>
      <dgm:spPr/>
      <dgm:t>
        <a:bodyPr/>
        <a:lstStyle/>
        <a:p>
          <a:endParaRPr lang="en-US"/>
        </a:p>
      </dgm:t>
    </dgm:pt>
    <dgm:pt modelId="{4E0A4026-9FBD-412F-8BAE-D025A86C128B}" type="pres">
      <dgm:prSet presAssocID="{5D8A5C0E-16DB-485C-9075-F546D101EE79}" presName="vert0" presStyleCnt="0">
        <dgm:presLayoutVars>
          <dgm:dir/>
          <dgm:animOne val="branch"/>
          <dgm:animLvl val="lvl"/>
        </dgm:presLayoutVars>
      </dgm:prSet>
      <dgm:spPr/>
    </dgm:pt>
    <dgm:pt modelId="{D69EEAFC-08BB-4020-B6E6-8317516DF18C}" type="pres">
      <dgm:prSet presAssocID="{79E4DFF9-1222-43F4-9B23-24DDC9ED9AF9}" presName="thickLine" presStyleLbl="alignNode1" presStyleIdx="0" presStyleCnt="4"/>
      <dgm:spPr/>
    </dgm:pt>
    <dgm:pt modelId="{AD2BCCC7-53FD-4B39-ABF3-8644CE5F3739}" type="pres">
      <dgm:prSet presAssocID="{79E4DFF9-1222-43F4-9B23-24DDC9ED9AF9}" presName="horz1" presStyleCnt="0"/>
      <dgm:spPr/>
    </dgm:pt>
    <dgm:pt modelId="{FEBF6124-2078-4BA6-AEF9-773B0E11D1F2}" type="pres">
      <dgm:prSet presAssocID="{79E4DFF9-1222-43F4-9B23-24DDC9ED9AF9}" presName="tx1" presStyleLbl="revTx" presStyleIdx="0" presStyleCnt="4"/>
      <dgm:spPr/>
    </dgm:pt>
    <dgm:pt modelId="{AE34BD32-47FF-428F-91B1-8BAADCD5A04B}" type="pres">
      <dgm:prSet presAssocID="{79E4DFF9-1222-43F4-9B23-24DDC9ED9AF9}" presName="vert1" presStyleCnt="0"/>
      <dgm:spPr/>
    </dgm:pt>
    <dgm:pt modelId="{7CB07769-4067-478C-9575-AE3FF8FC94E8}" type="pres">
      <dgm:prSet presAssocID="{F3A3A2A5-D7EC-43A1-9A34-6082ABEC8D88}" presName="thickLine" presStyleLbl="alignNode1" presStyleIdx="1" presStyleCnt="4"/>
      <dgm:spPr/>
    </dgm:pt>
    <dgm:pt modelId="{0D45B822-96ED-4B2D-BB3C-F7A22294DB84}" type="pres">
      <dgm:prSet presAssocID="{F3A3A2A5-D7EC-43A1-9A34-6082ABEC8D88}" presName="horz1" presStyleCnt="0"/>
      <dgm:spPr/>
    </dgm:pt>
    <dgm:pt modelId="{4A423BFA-C517-4D0B-AFCB-D47F8B6AC30A}" type="pres">
      <dgm:prSet presAssocID="{F3A3A2A5-D7EC-43A1-9A34-6082ABEC8D88}" presName="tx1" presStyleLbl="revTx" presStyleIdx="1" presStyleCnt="4"/>
      <dgm:spPr/>
    </dgm:pt>
    <dgm:pt modelId="{F9B24D46-4752-4822-966C-EAADD3329048}" type="pres">
      <dgm:prSet presAssocID="{F3A3A2A5-D7EC-43A1-9A34-6082ABEC8D88}" presName="vert1" presStyleCnt="0"/>
      <dgm:spPr/>
    </dgm:pt>
    <dgm:pt modelId="{1E499D06-D3C0-459F-AA72-A95828529637}" type="pres">
      <dgm:prSet presAssocID="{8993E6D6-C305-4D4A-A17C-297E211E9AE1}" presName="thickLine" presStyleLbl="alignNode1" presStyleIdx="2" presStyleCnt="4"/>
      <dgm:spPr/>
    </dgm:pt>
    <dgm:pt modelId="{A5679789-96CA-42E8-9144-F874AAE807C3}" type="pres">
      <dgm:prSet presAssocID="{8993E6D6-C305-4D4A-A17C-297E211E9AE1}" presName="horz1" presStyleCnt="0"/>
      <dgm:spPr/>
    </dgm:pt>
    <dgm:pt modelId="{09DAE5F7-BC10-4859-9278-10114DD7F197}" type="pres">
      <dgm:prSet presAssocID="{8993E6D6-C305-4D4A-A17C-297E211E9AE1}" presName="tx1" presStyleLbl="revTx" presStyleIdx="2" presStyleCnt="4"/>
      <dgm:spPr/>
    </dgm:pt>
    <dgm:pt modelId="{50E036A2-43AF-4379-8E57-50DFAB1C61C8}" type="pres">
      <dgm:prSet presAssocID="{8993E6D6-C305-4D4A-A17C-297E211E9AE1}" presName="vert1" presStyleCnt="0"/>
      <dgm:spPr/>
    </dgm:pt>
    <dgm:pt modelId="{D13F7978-E16A-44E8-B18A-36339FA0D72D}" type="pres">
      <dgm:prSet presAssocID="{727CCB4F-B4C0-41AF-B0D0-1EA30BD1E70C}" presName="thickLine" presStyleLbl="alignNode1" presStyleIdx="3" presStyleCnt="4"/>
      <dgm:spPr/>
    </dgm:pt>
    <dgm:pt modelId="{8692162A-E9F6-4D83-9DDA-A3235E9093FA}" type="pres">
      <dgm:prSet presAssocID="{727CCB4F-B4C0-41AF-B0D0-1EA30BD1E70C}" presName="horz1" presStyleCnt="0"/>
      <dgm:spPr/>
    </dgm:pt>
    <dgm:pt modelId="{993EA1E9-EABA-4D14-A3E2-35B29513C651}" type="pres">
      <dgm:prSet presAssocID="{727CCB4F-B4C0-41AF-B0D0-1EA30BD1E70C}" presName="tx1" presStyleLbl="revTx" presStyleIdx="3" presStyleCnt="4"/>
      <dgm:spPr/>
    </dgm:pt>
    <dgm:pt modelId="{21A55B61-806A-4B33-A955-DBBCD7B7B206}" type="pres">
      <dgm:prSet presAssocID="{727CCB4F-B4C0-41AF-B0D0-1EA30BD1E70C}" presName="vert1" presStyleCnt="0"/>
      <dgm:spPr/>
    </dgm:pt>
  </dgm:ptLst>
  <dgm:cxnLst>
    <dgm:cxn modelId="{D3B9E064-4BD3-4ACA-81D9-D2C2A0FA2865}" type="presOf" srcId="{8993E6D6-C305-4D4A-A17C-297E211E9AE1}" destId="{09DAE5F7-BC10-4859-9278-10114DD7F197}" srcOrd="0" destOrd="0" presId="urn:microsoft.com/office/officeart/2008/layout/LinedList"/>
    <dgm:cxn modelId="{000E7B55-5D6A-4B73-922A-0CF0E595D4D7}" srcId="{5D8A5C0E-16DB-485C-9075-F546D101EE79}" destId="{F3A3A2A5-D7EC-43A1-9A34-6082ABEC8D88}" srcOrd="1" destOrd="0" parTransId="{57DA3063-EE26-4E86-B7FA-18429C7E49FF}" sibTransId="{6D1BFF3A-E718-4DF7-BF54-E12F48B9933E}"/>
    <dgm:cxn modelId="{B07E947C-03CA-45AD-A4B6-2A94BDDE5963}" srcId="{5D8A5C0E-16DB-485C-9075-F546D101EE79}" destId="{727CCB4F-B4C0-41AF-B0D0-1EA30BD1E70C}" srcOrd="3" destOrd="0" parTransId="{7EE40449-DB2A-4CA1-B58E-0CD383028D11}" sibTransId="{84D66BB9-B022-45B1-8C82-D82E24F4F5E0}"/>
    <dgm:cxn modelId="{4A35C27C-091D-4682-B3A5-EDABEAFE6DF0}" srcId="{5D8A5C0E-16DB-485C-9075-F546D101EE79}" destId="{79E4DFF9-1222-43F4-9B23-24DDC9ED9AF9}" srcOrd="0" destOrd="0" parTransId="{5CD4C385-FD01-4B1E-8B75-C2B33D1FED4C}" sibTransId="{1047F24E-A9D4-47FA-9277-1C499F4DB0D0}"/>
    <dgm:cxn modelId="{465FF49F-9252-4312-B27D-F87C7C5A0520}" type="presOf" srcId="{F3A3A2A5-D7EC-43A1-9A34-6082ABEC8D88}" destId="{4A423BFA-C517-4D0B-AFCB-D47F8B6AC30A}" srcOrd="0" destOrd="0" presId="urn:microsoft.com/office/officeart/2008/layout/LinedList"/>
    <dgm:cxn modelId="{8393CBAF-58DB-40F6-A23B-8C018A286C36}" type="presOf" srcId="{727CCB4F-B4C0-41AF-B0D0-1EA30BD1E70C}" destId="{993EA1E9-EABA-4D14-A3E2-35B29513C651}" srcOrd="0" destOrd="0" presId="urn:microsoft.com/office/officeart/2008/layout/LinedList"/>
    <dgm:cxn modelId="{8D1DE7C0-83FA-46A7-9F27-223338D95EE0}" type="presOf" srcId="{5D8A5C0E-16DB-485C-9075-F546D101EE79}" destId="{4E0A4026-9FBD-412F-8BAE-D025A86C128B}" srcOrd="0" destOrd="0" presId="urn:microsoft.com/office/officeart/2008/layout/LinedList"/>
    <dgm:cxn modelId="{32395ED1-1708-40BA-B6E5-4826D7AF62B6}" srcId="{5D8A5C0E-16DB-485C-9075-F546D101EE79}" destId="{8993E6D6-C305-4D4A-A17C-297E211E9AE1}" srcOrd="2" destOrd="0" parTransId="{40B2C46D-9426-4DD9-805E-4E24F20E48EB}" sibTransId="{274145A5-594D-490D-8BC1-397F8416DA4D}"/>
    <dgm:cxn modelId="{AE1B92E5-611D-4B7F-8076-27E45FB122B3}" type="presOf" srcId="{79E4DFF9-1222-43F4-9B23-24DDC9ED9AF9}" destId="{FEBF6124-2078-4BA6-AEF9-773B0E11D1F2}" srcOrd="0" destOrd="0" presId="urn:microsoft.com/office/officeart/2008/layout/LinedList"/>
    <dgm:cxn modelId="{F4B9C9FD-FE02-451D-8EB8-ABD1C7E0CFAE}" type="presParOf" srcId="{4E0A4026-9FBD-412F-8BAE-D025A86C128B}" destId="{D69EEAFC-08BB-4020-B6E6-8317516DF18C}" srcOrd="0" destOrd="0" presId="urn:microsoft.com/office/officeart/2008/layout/LinedList"/>
    <dgm:cxn modelId="{EB3D64EE-E093-4506-A167-CF20A28B262A}" type="presParOf" srcId="{4E0A4026-9FBD-412F-8BAE-D025A86C128B}" destId="{AD2BCCC7-53FD-4B39-ABF3-8644CE5F3739}" srcOrd="1" destOrd="0" presId="urn:microsoft.com/office/officeart/2008/layout/LinedList"/>
    <dgm:cxn modelId="{5EC66D25-D3CF-4212-B1D2-3B00AAEB19A2}" type="presParOf" srcId="{AD2BCCC7-53FD-4B39-ABF3-8644CE5F3739}" destId="{FEBF6124-2078-4BA6-AEF9-773B0E11D1F2}" srcOrd="0" destOrd="0" presId="urn:microsoft.com/office/officeart/2008/layout/LinedList"/>
    <dgm:cxn modelId="{7664234C-BCFA-4450-B808-D02BF4C6FF98}" type="presParOf" srcId="{AD2BCCC7-53FD-4B39-ABF3-8644CE5F3739}" destId="{AE34BD32-47FF-428F-91B1-8BAADCD5A04B}" srcOrd="1" destOrd="0" presId="urn:microsoft.com/office/officeart/2008/layout/LinedList"/>
    <dgm:cxn modelId="{DF1DBBE2-24A9-43D0-80AD-6FB40B836636}" type="presParOf" srcId="{4E0A4026-9FBD-412F-8BAE-D025A86C128B}" destId="{7CB07769-4067-478C-9575-AE3FF8FC94E8}" srcOrd="2" destOrd="0" presId="urn:microsoft.com/office/officeart/2008/layout/LinedList"/>
    <dgm:cxn modelId="{DF727775-7238-453C-BE66-49D5715DE488}" type="presParOf" srcId="{4E0A4026-9FBD-412F-8BAE-D025A86C128B}" destId="{0D45B822-96ED-4B2D-BB3C-F7A22294DB84}" srcOrd="3" destOrd="0" presId="urn:microsoft.com/office/officeart/2008/layout/LinedList"/>
    <dgm:cxn modelId="{ED516287-9899-4814-94EC-75FBDAE94AC5}" type="presParOf" srcId="{0D45B822-96ED-4B2D-BB3C-F7A22294DB84}" destId="{4A423BFA-C517-4D0B-AFCB-D47F8B6AC30A}" srcOrd="0" destOrd="0" presId="urn:microsoft.com/office/officeart/2008/layout/LinedList"/>
    <dgm:cxn modelId="{0AB1A029-7C4C-417A-8065-EB637371D9BF}" type="presParOf" srcId="{0D45B822-96ED-4B2D-BB3C-F7A22294DB84}" destId="{F9B24D46-4752-4822-966C-EAADD3329048}" srcOrd="1" destOrd="0" presId="urn:microsoft.com/office/officeart/2008/layout/LinedList"/>
    <dgm:cxn modelId="{956A0C4B-F97B-49A8-8D64-DF52CAF2B9AB}" type="presParOf" srcId="{4E0A4026-9FBD-412F-8BAE-D025A86C128B}" destId="{1E499D06-D3C0-459F-AA72-A95828529637}" srcOrd="4" destOrd="0" presId="urn:microsoft.com/office/officeart/2008/layout/LinedList"/>
    <dgm:cxn modelId="{C5D52BDC-7942-404D-A9DB-C2282B7EF73F}" type="presParOf" srcId="{4E0A4026-9FBD-412F-8BAE-D025A86C128B}" destId="{A5679789-96CA-42E8-9144-F874AAE807C3}" srcOrd="5" destOrd="0" presId="urn:microsoft.com/office/officeart/2008/layout/LinedList"/>
    <dgm:cxn modelId="{EC3353DE-5998-4245-9634-6B0C053D3649}" type="presParOf" srcId="{A5679789-96CA-42E8-9144-F874AAE807C3}" destId="{09DAE5F7-BC10-4859-9278-10114DD7F197}" srcOrd="0" destOrd="0" presId="urn:microsoft.com/office/officeart/2008/layout/LinedList"/>
    <dgm:cxn modelId="{0DF6C295-B29C-4C5C-8F43-7FCDFE9D8EDD}" type="presParOf" srcId="{A5679789-96CA-42E8-9144-F874AAE807C3}" destId="{50E036A2-43AF-4379-8E57-50DFAB1C61C8}" srcOrd="1" destOrd="0" presId="urn:microsoft.com/office/officeart/2008/layout/LinedList"/>
    <dgm:cxn modelId="{5F9C200D-FB6D-45A5-9F0D-880DE30F6099}" type="presParOf" srcId="{4E0A4026-9FBD-412F-8BAE-D025A86C128B}" destId="{D13F7978-E16A-44E8-B18A-36339FA0D72D}" srcOrd="6" destOrd="0" presId="urn:microsoft.com/office/officeart/2008/layout/LinedList"/>
    <dgm:cxn modelId="{375C9989-31C8-4ACB-AEDC-19560D91B3AE}" type="presParOf" srcId="{4E0A4026-9FBD-412F-8BAE-D025A86C128B}" destId="{8692162A-E9F6-4D83-9DDA-A3235E9093FA}" srcOrd="7" destOrd="0" presId="urn:microsoft.com/office/officeart/2008/layout/LinedList"/>
    <dgm:cxn modelId="{DA303E60-0910-48E1-8356-AFF0AB2B0793}" type="presParOf" srcId="{8692162A-E9F6-4D83-9DDA-A3235E9093FA}" destId="{993EA1E9-EABA-4D14-A3E2-35B29513C651}" srcOrd="0" destOrd="0" presId="urn:microsoft.com/office/officeart/2008/layout/LinedList"/>
    <dgm:cxn modelId="{65C76715-5F10-444A-B2B5-3C0A3D36FEAE}" type="presParOf" srcId="{8692162A-E9F6-4D83-9DDA-A3235E9093FA}" destId="{21A55B61-806A-4B33-A955-DBBCD7B7B2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EEAFC-08BB-4020-B6E6-8317516DF18C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BF6124-2078-4BA6-AEF9-773B0E11D1F2}">
      <dsp:nvSpPr>
        <dsp:cNvPr id="0" name=""/>
        <dsp:cNvSpPr/>
      </dsp:nvSpPr>
      <dsp:spPr>
        <a:xfrm>
          <a:off x="0" y="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ucida Bright"/>
            </a:rPr>
            <a:t>Sociology is a rigorous, academic, and largely essay based subject (much like History, English Literature, Geography, Politics and Economics)</a:t>
          </a:r>
          <a:endParaRPr lang="en-US" sz="2200" kern="1200" dirty="0">
            <a:latin typeface="Lucida Bright"/>
          </a:endParaRPr>
        </a:p>
      </dsp:txBody>
      <dsp:txXfrm>
        <a:off x="0" y="0"/>
        <a:ext cx="10058399" cy="1005840"/>
      </dsp:txXfrm>
    </dsp:sp>
    <dsp:sp modelId="{7CB07769-4067-478C-9575-AE3FF8FC94E8}">
      <dsp:nvSpPr>
        <dsp:cNvPr id="0" name=""/>
        <dsp:cNvSpPr/>
      </dsp:nvSpPr>
      <dsp:spPr>
        <a:xfrm>
          <a:off x="0" y="100584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423BFA-C517-4D0B-AFCB-D47F8B6AC30A}">
      <dsp:nvSpPr>
        <dsp:cNvPr id="0" name=""/>
        <dsp:cNvSpPr/>
      </dsp:nvSpPr>
      <dsp:spPr>
        <a:xfrm>
          <a:off x="0" y="100584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ucida Bright"/>
            </a:rPr>
            <a:t>All assessment is exam based and will come at the end of the second year. </a:t>
          </a:r>
          <a:endParaRPr lang="en-US" sz="2200" kern="1200" dirty="0">
            <a:latin typeface="Lucida Bright"/>
          </a:endParaRPr>
        </a:p>
      </dsp:txBody>
      <dsp:txXfrm>
        <a:off x="0" y="1005840"/>
        <a:ext cx="10058399" cy="1005840"/>
      </dsp:txXfrm>
    </dsp:sp>
    <dsp:sp modelId="{1E499D06-D3C0-459F-AA72-A95828529637}">
      <dsp:nvSpPr>
        <dsp:cNvPr id="0" name=""/>
        <dsp:cNvSpPr/>
      </dsp:nvSpPr>
      <dsp:spPr>
        <a:xfrm>
          <a:off x="0" y="201168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DAE5F7-BC10-4859-9278-10114DD7F197}">
      <dsp:nvSpPr>
        <dsp:cNvPr id="0" name=""/>
        <dsp:cNvSpPr/>
      </dsp:nvSpPr>
      <dsp:spPr>
        <a:xfrm>
          <a:off x="0" y="201168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ucida Bright"/>
            </a:rPr>
            <a:t>You should have a reasonable interest in social psychology, politics and current affairs.</a:t>
          </a:r>
        </a:p>
      </dsp:txBody>
      <dsp:txXfrm>
        <a:off x="0" y="2011680"/>
        <a:ext cx="10058399" cy="1005840"/>
      </dsp:txXfrm>
    </dsp:sp>
    <dsp:sp modelId="{D13F7978-E16A-44E8-B18A-36339FA0D72D}">
      <dsp:nvSpPr>
        <dsp:cNvPr id="0" name=""/>
        <dsp:cNvSpPr/>
      </dsp:nvSpPr>
      <dsp:spPr>
        <a:xfrm>
          <a:off x="0" y="301752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3EA1E9-EABA-4D14-A3E2-35B29513C651}">
      <dsp:nvSpPr>
        <dsp:cNvPr id="0" name=""/>
        <dsp:cNvSpPr/>
      </dsp:nvSpPr>
      <dsp:spPr>
        <a:xfrm>
          <a:off x="0" y="301752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ucida Bright"/>
            </a:rPr>
            <a:t>It is a challenging, but highly rewarding subject, due to its relevance for helping us know what factors shape and influence our lives. </a:t>
          </a:r>
          <a:endParaRPr lang="en-US" sz="2200" kern="1200" dirty="0">
            <a:latin typeface="Lucida Bright"/>
          </a:endParaRPr>
        </a:p>
      </dsp:txBody>
      <dsp:txXfrm>
        <a:off x="0" y="3017520"/>
        <a:ext cx="10058399" cy="100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9T17:08:35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11324 6906 0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9T17:08:35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9948 7699 0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9T17:08:35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10213 6006 0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UmZGzlhaXw?feature=oembed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8AcD1m14KA?start=6&amp;feature=oembed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UmZGzlhaXw?feature=oembed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0" Type="http://schemas.openxmlformats.org/officeDocument/2006/relationships/customXml" Target="../ink/ink3.xml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eXqfuZeY9U?start=7&amp;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>
                <a:solidFill>
                  <a:srgbClr val="002639"/>
                </a:solidFill>
                <a:latin typeface="Lucida Bright"/>
              </a:rPr>
              <a:t>A Level </a:t>
            </a:r>
            <a:br>
              <a:rPr lang="en-GB" sz="7200">
                <a:solidFill>
                  <a:srgbClr val="002639"/>
                </a:solidFill>
                <a:latin typeface="Lucida Bright"/>
              </a:rPr>
            </a:br>
            <a:r>
              <a:rPr lang="en-GB" sz="7200">
                <a:solidFill>
                  <a:srgbClr val="002639"/>
                </a:solidFill>
                <a:latin typeface="Lucida Bright"/>
              </a:rPr>
              <a:t>Sociology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>
                <a:solidFill>
                  <a:srgbClr val="998F4D"/>
                </a:solidFill>
                <a:latin typeface="Lucida Bright" panose="02040602050505020304" pitchFamily="18" charset="0"/>
              </a:rPr>
              <a:t>Seaford college sixth form</a:t>
            </a:r>
          </a:p>
          <a:p>
            <a:r>
              <a:rPr lang="en-GB" sz="2000">
                <a:solidFill>
                  <a:srgbClr val="998F4D"/>
                </a:solidFill>
                <a:latin typeface="Lucida Bright" panose="02040602050505020304" pitchFamily="18" charset="0"/>
              </a:rPr>
              <a:t>Head of SOCIOLOGY – MR KEVIN RICH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Riots 2011: Bedlam on Britain's streets - BBC News">
            <a:hlinkClick r:id="" action="ppaction://media"/>
            <a:extLst>
              <a:ext uri="{FF2B5EF4-FFF2-40B4-BE49-F238E27FC236}">
                <a16:creationId xmlns:a16="http://schemas.microsoft.com/office/drawing/2014/main" id="{359E9AE2-4473-3F51-1489-0BE3BFDEE0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24" y="192947"/>
            <a:ext cx="964551" cy="10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24" y="192947"/>
            <a:ext cx="964551" cy="1084097"/>
          </a:xfrm>
          <a:prstGeom prst="rect">
            <a:avLst/>
          </a:prstGeom>
        </p:spPr>
      </p:pic>
      <p:pic>
        <p:nvPicPr>
          <p:cNvPr id="4" name="Online Media 3" title="Guy gets hit with bricks in Southport riots..big hits">
            <a:hlinkClick r:id="" action="ppaction://media"/>
            <a:extLst>
              <a:ext uri="{FF2B5EF4-FFF2-40B4-BE49-F238E27FC236}">
                <a16:creationId xmlns:a16="http://schemas.microsoft.com/office/drawing/2014/main" id="{DDE664C7-DE6F-F60E-B78D-21C2A9ECE0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685800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Riots 2011: Bedlam on Britain's streets - BBC News">
            <a:hlinkClick r:id="" action="ppaction://media"/>
            <a:extLst>
              <a:ext uri="{FF2B5EF4-FFF2-40B4-BE49-F238E27FC236}">
                <a16:creationId xmlns:a16="http://schemas.microsoft.com/office/drawing/2014/main" id="{359E9AE2-4473-3F51-1489-0BE3BFDEE0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7347" y="795097"/>
            <a:ext cx="2909638" cy="2296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24" y="192947"/>
            <a:ext cx="964551" cy="10840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17BD5BE-A808-F00C-990F-D2134914AB43}"/>
              </a:ext>
            </a:extLst>
          </p:cNvPr>
          <p:cNvSpPr txBox="1"/>
          <p:nvPr/>
        </p:nvSpPr>
        <p:spPr>
          <a:xfrm>
            <a:off x="983950" y="3430428"/>
            <a:ext cx="335634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So how might a sociologist explain this?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4898E-D532-E178-FC1E-D6D75C471D34}"/>
              </a:ext>
            </a:extLst>
          </p:cNvPr>
          <p:cNvSpPr txBox="1"/>
          <p:nvPr/>
        </p:nvSpPr>
        <p:spPr>
          <a:xfrm>
            <a:off x="4760026" y="2761012"/>
            <a:ext cx="59198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Marxists</a:t>
            </a:r>
            <a:r>
              <a:rPr lang="en-US" sz="1600" b="1" dirty="0">
                <a:latin typeface="Calibri Light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may present a view about the alienation and exploitation of certain groups. People who have been stuck at the bottom of society – feeling trapped they vent they anger in different criminal ways. They argue that Capitalism itself  is criminogenic.</a:t>
            </a:r>
            <a:endParaRPr lang="en-US" sz="1600" dirty="0"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ACAF9-59C1-B06A-70B9-AE385CF4C897}"/>
              </a:ext>
            </a:extLst>
          </p:cNvPr>
          <p:cNvSpPr txBox="1"/>
          <p:nvPr/>
        </p:nvSpPr>
        <p:spPr>
          <a:xfrm>
            <a:off x="6422570" y="4641272"/>
            <a:ext cx="507868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Interactionists</a:t>
            </a:r>
            <a:r>
              <a:rPr lang="en-US" sz="1600" dirty="0">
                <a:cs typeface="Calibri"/>
              </a:rPr>
              <a:t> may argue that individuals can interpret themselves as deviant because of being labelled by authorities or police. This leads them to behave in ways that supports the creation of a self-fulfilling prophecy. 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5D330-F290-5DB5-6134-D836EFB8BD35}"/>
              </a:ext>
            </a:extLst>
          </p:cNvPr>
          <p:cNvSpPr txBox="1"/>
          <p:nvPr/>
        </p:nvSpPr>
        <p:spPr>
          <a:xfrm>
            <a:off x="5076701" y="930233"/>
            <a:ext cx="593964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Functionalists </a:t>
            </a:r>
            <a:r>
              <a:rPr lang="en-US" sz="1600" dirty="0">
                <a:cs typeface="Calibri"/>
              </a:rPr>
              <a:t>suggest crime and deviance is inevitable. It provides a safety valve for society to regulate. Some people will naturally rebel when they feel frustration or cannot achieve their goals. Punishment reinforces the shared values of the majority.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81E57-675F-C770-1FDA-0003D707B22A}"/>
              </a:ext>
            </a:extLst>
          </p:cNvPr>
          <p:cNvSpPr txBox="1"/>
          <p:nvPr/>
        </p:nvSpPr>
        <p:spPr>
          <a:xfrm>
            <a:off x="979714" y="4522519"/>
            <a:ext cx="452449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The New Right </a:t>
            </a:r>
            <a:r>
              <a:rPr lang="en-US" sz="1600" dirty="0">
                <a:cs typeface="Calibri"/>
              </a:rPr>
              <a:t>will blame violence and unrest on the inadequate </a:t>
            </a:r>
            <a:r>
              <a:rPr lang="en-US" sz="1600" dirty="0" err="1">
                <a:cs typeface="Calibri"/>
              </a:rPr>
              <a:t>socialisation</a:t>
            </a:r>
            <a:r>
              <a:rPr lang="en-US" sz="1600" dirty="0">
                <a:cs typeface="Calibri"/>
              </a:rPr>
              <a:t> of young people due to family breakdown and anomie – a mistrust of norms and values.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9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9C8F1C9-1C49-6940-FD87-450BBF678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831" y="905933"/>
            <a:ext cx="725140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7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819076" cy="1316419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002639"/>
                </a:solidFill>
                <a:latin typeface="Lucida Bright"/>
              </a:rPr>
              <a:t>How people and society interweave... </a:t>
            </a:r>
            <a:r>
              <a:rPr lang="en-GB" sz="4400" b="1">
                <a:solidFill>
                  <a:srgbClr val="002639"/>
                </a:solidFill>
                <a:latin typeface="Lucida Bright"/>
              </a:rPr>
              <a:t> </a:t>
            </a:r>
            <a:endParaRPr lang="en-GB" sz="4400" b="1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EC9BC-2CEA-4B76-BF44-4EAF4F47622C}"/>
              </a:ext>
            </a:extLst>
          </p:cNvPr>
          <p:cNvSpPr txBox="1"/>
          <p:nvPr/>
        </p:nvSpPr>
        <p:spPr>
          <a:xfrm>
            <a:off x="1348220" y="30523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Wingdings"/>
              <a:buChar char="Ø"/>
            </a:pP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B3D9F-8ACC-4CA6-A03F-1143F59CFBD3}"/>
              </a:ext>
            </a:extLst>
          </p:cNvPr>
          <p:cNvSpPr txBox="1"/>
          <p:nvPr/>
        </p:nvSpPr>
        <p:spPr>
          <a:xfrm>
            <a:off x="923059" y="2862695"/>
            <a:ext cx="98090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>
                <a:latin typeface="Lucida Bright"/>
                <a:ea typeface="+mn-lt"/>
                <a:cs typeface="+mn-lt"/>
              </a:rPr>
              <a:t>It stimulates an awareness of key social and cultural issues that affect society.</a:t>
            </a:r>
            <a:endParaRPr lang="en-US">
              <a:latin typeface="Lucida Brigh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297A5-E1B5-45EB-844A-6E65703F2E25}"/>
              </a:ext>
            </a:extLst>
          </p:cNvPr>
          <p:cNvSpPr txBox="1"/>
          <p:nvPr/>
        </p:nvSpPr>
        <p:spPr>
          <a:xfrm>
            <a:off x="928255" y="2022764"/>
            <a:ext cx="104186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GB">
                <a:latin typeface="Lucida Bright"/>
              </a:rPr>
              <a:t>It provides a strong basis for future study in a wide range of academic subjects at degree level. 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06742-919C-4F02-820D-F294F85F8E21}"/>
              </a:ext>
            </a:extLst>
          </p:cNvPr>
          <p:cNvSpPr txBox="1"/>
          <p:nvPr/>
        </p:nvSpPr>
        <p:spPr>
          <a:xfrm>
            <a:off x="928255" y="3602182"/>
            <a:ext cx="10723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GB">
                <a:latin typeface="Lucida Bright"/>
                <a:cs typeface="Calibri"/>
              </a:rPr>
              <a:t>It provides a vehicle for developing essay writing skills, appreciating alternative viewpoints and drawing upon theoretical perspectives on contemporary issues.</a:t>
            </a:r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96D52-3D50-435B-9C8B-E919FCE3212B}"/>
              </a:ext>
            </a:extLst>
          </p:cNvPr>
          <p:cNvSpPr txBox="1"/>
          <p:nvPr/>
        </p:nvSpPr>
        <p:spPr>
          <a:xfrm>
            <a:off x="928255" y="4502727"/>
            <a:ext cx="98644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>
                <a:latin typeface="Lucida Bright"/>
                <a:ea typeface="+mn-lt"/>
                <a:cs typeface="+mn-lt"/>
              </a:rPr>
              <a:t>It provides a different educational pathway from anything students have experienced to date. </a:t>
            </a:r>
            <a:endParaRPr lang="en-US">
              <a:latin typeface="Lucida Br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3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 panose="02040602050505020304" pitchFamily="18" charset="0"/>
              </a:rPr>
              <a:t>Course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320F-6FAF-41BD-9D18-E52279873A5C}"/>
              </a:ext>
            </a:extLst>
          </p:cNvPr>
          <p:cNvSpPr txBox="1"/>
          <p:nvPr/>
        </p:nvSpPr>
        <p:spPr>
          <a:xfrm>
            <a:off x="1052945" y="35052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5F74D-5944-430B-8132-687D1356FFBD}"/>
              </a:ext>
            </a:extLst>
          </p:cNvPr>
          <p:cNvSpPr txBox="1"/>
          <p:nvPr/>
        </p:nvSpPr>
        <p:spPr>
          <a:xfrm>
            <a:off x="1233055" y="1939637"/>
            <a:ext cx="6719454" cy="42011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b="1" dirty="0">
                <a:latin typeface="Lucida Bright"/>
                <a:cs typeface="Calibri"/>
              </a:rPr>
              <a:t>Year 12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b="1" dirty="0">
                <a:latin typeface="Lucida Bright"/>
                <a:cs typeface="Calibri"/>
              </a:rPr>
              <a:t>Families &amp; Households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b="1" dirty="0">
                <a:latin typeface="Lucida Bright"/>
                <a:cs typeface="Calibri"/>
              </a:rPr>
              <a:t>Crime &amp; Deviance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b="1" dirty="0">
                <a:latin typeface="Lucida Bright"/>
                <a:cs typeface="Calibri"/>
              </a:rPr>
              <a:t>Education and Methods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en-GB" b="1" dirty="0">
              <a:latin typeface="Lucida Bright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en-GB" b="1" dirty="0">
              <a:latin typeface="Lucida Bright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b="1" dirty="0">
                <a:latin typeface="Lucida Bright"/>
                <a:cs typeface="Calibri"/>
              </a:rPr>
              <a:t>Year 13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b="1" dirty="0">
                <a:latin typeface="Lucida Bright"/>
                <a:cs typeface="Calibri"/>
              </a:rPr>
              <a:t>Stratification and Differentiation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b="1" dirty="0">
                <a:latin typeface="Lucida Bright"/>
                <a:cs typeface="Calibri"/>
              </a:rPr>
              <a:t>Theories of Sociology</a:t>
            </a:r>
            <a:endParaRPr lang="en-GB" b="1">
              <a:latin typeface="Lucida Bright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b="1" dirty="0">
                <a:latin typeface="Lucida Bright"/>
                <a:cs typeface="Calibri"/>
              </a:rPr>
              <a:t>Research methods in context - Education</a:t>
            </a:r>
          </a:p>
        </p:txBody>
      </p:sp>
    </p:spTree>
    <p:extLst>
      <p:ext uri="{BB962C8B-B14F-4D97-AF65-F5344CB8AC3E}">
        <p14:creationId xmlns:p14="http://schemas.microsoft.com/office/powerpoint/2010/main" val="3930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9389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/>
              </a:rPr>
              <a:t>Examinations</a:t>
            </a:r>
            <a:endParaRPr lang="en-GB" sz="4400" b="1" dirty="0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320F-6FAF-41BD-9D18-E52279873A5C}"/>
              </a:ext>
            </a:extLst>
          </p:cNvPr>
          <p:cNvSpPr txBox="1"/>
          <p:nvPr/>
        </p:nvSpPr>
        <p:spPr>
          <a:xfrm>
            <a:off x="1052945" y="35052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5F74D-5944-430B-8132-687D1356FFBD}"/>
              </a:ext>
            </a:extLst>
          </p:cNvPr>
          <p:cNvSpPr txBox="1"/>
          <p:nvPr/>
        </p:nvSpPr>
        <p:spPr>
          <a:xfrm>
            <a:off x="1233055" y="1939637"/>
            <a:ext cx="979549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Ø"/>
            </a:pPr>
            <a:r>
              <a:rPr lang="en-US" sz="2000" b="1" dirty="0">
                <a:latin typeface="Lucida Bright"/>
                <a:cs typeface="Calibri"/>
              </a:rPr>
              <a:t>Three two-hour written exams</a:t>
            </a:r>
          </a:p>
          <a:p>
            <a:pPr marL="342900" indent="-342900">
              <a:buFont typeface="Wingdings,Sans-Serif"/>
              <a:buChar char="Ø"/>
            </a:pPr>
            <a:endParaRPr lang="en-US" sz="2000" b="1" dirty="0">
              <a:latin typeface="Lucida Bright"/>
              <a:cs typeface="Calibri"/>
            </a:endParaRPr>
          </a:p>
          <a:p>
            <a:pPr marL="342900" indent="-342900">
              <a:buFont typeface="Wingdings,Sans-Serif"/>
              <a:buChar char="Ø"/>
            </a:pPr>
            <a:r>
              <a:rPr lang="en-US" sz="2000" b="1" dirty="0">
                <a:latin typeface="Lucida Bright"/>
                <a:cs typeface="Calibri"/>
              </a:rPr>
              <a:t>No coursework</a:t>
            </a:r>
          </a:p>
          <a:p>
            <a:pPr marL="342900" indent="-342900">
              <a:buFont typeface="Wingdings,Sans-Serif"/>
              <a:buChar char="Ø"/>
            </a:pPr>
            <a:endParaRPr lang="en-US" sz="2000" dirty="0">
              <a:latin typeface="Lucida Bright"/>
            </a:endParaRPr>
          </a:p>
          <a:p>
            <a:pPr marL="342900" indent="-342900">
              <a:buFont typeface="Wingdings,Sans-Serif"/>
              <a:buChar char="Ø"/>
            </a:pPr>
            <a:r>
              <a:rPr lang="en-US" sz="2000" b="1" dirty="0">
                <a:latin typeface="Lucida Bright"/>
                <a:cs typeface="Calibri"/>
              </a:rPr>
              <a:t>All papers are 80 marks and equal weighting</a:t>
            </a:r>
          </a:p>
          <a:p>
            <a:pPr marL="342900" indent="-342900">
              <a:buFont typeface="Wingdings,Sans-Serif"/>
              <a:buChar char="Ø"/>
            </a:pPr>
            <a:endParaRPr lang="en-US" sz="2000" b="1" dirty="0">
              <a:latin typeface="Lucida Bright"/>
              <a:cs typeface="Calibri"/>
            </a:endParaRPr>
          </a:p>
          <a:p>
            <a:pPr marL="342900" indent="-342900">
              <a:buFont typeface="Wingdings,Sans-Serif"/>
              <a:buChar char="Ø"/>
            </a:pPr>
            <a:r>
              <a:rPr lang="en-US" sz="2000" b="1" dirty="0">
                <a:latin typeface="Lucida Bright"/>
                <a:cs typeface="Calibri"/>
              </a:rPr>
              <a:t>Mixture of 4, 6, 10, 20 and 30 mark essay questions</a:t>
            </a:r>
          </a:p>
          <a:p>
            <a:pPr marL="342900" indent="-342900">
              <a:buFont typeface="Wingdings,Sans-Serif"/>
              <a:buChar char="Ø"/>
            </a:pPr>
            <a:endParaRPr lang="en-US" sz="2000" dirty="0">
              <a:latin typeface="Lucida Bright"/>
            </a:endParaRPr>
          </a:p>
          <a:p>
            <a:pPr marL="342900" indent="-342900">
              <a:buFont typeface="Wingdings,Sans-Serif"/>
              <a:buChar char="Ø"/>
            </a:pPr>
            <a:r>
              <a:rPr lang="en-US" sz="2000" b="1" dirty="0">
                <a:latin typeface="Lucida Bright"/>
                <a:cs typeface="Calibri"/>
              </a:rPr>
              <a:t>All done at the end of year 13</a:t>
            </a:r>
          </a:p>
          <a:p>
            <a:pPr marL="342900" indent="-342900">
              <a:buFont typeface="Wingdings,Sans-Serif"/>
              <a:buChar char="Ø"/>
            </a:pPr>
            <a:endParaRPr lang="en-US" sz="2000" b="1" dirty="0">
              <a:latin typeface="Lucida Bright"/>
              <a:cs typeface="Calibri"/>
            </a:endParaRPr>
          </a:p>
          <a:p>
            <a:pPr marL="342900" indent="-342900">
              <a:buFont typeface="Wingdings,Sans-Serif"/>
              <a:buChar char="Ø"/>
            </a:pPr>
            <a:endParaRPr lang="en-US" sz="2000" b="1" dirty="0">
              <a:latin typeface="Lucida Brigh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9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Typical question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320F-6FAF-41BD-9D18-E52279873A5C}"/>
              </a:ext>
            </a:extLst>
          </p:cNvPr>
          <p:cNvSpPr txBox="1"/>
          <p:nvPr/>
        </p:nvSpPr>
        <p:spPr>
          <a:xfrm>
            <a:off x="1052945" y="3505200"/>
            <a:ext cx="2743200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pic>
        <p:nvPicPr>
          <p:cNvPr id="3" name="Picture 2" descr="A screenshot of a question&#10;&#10;Description automatically generated">
            <a:extLst>
              <a:ext uri="{FF2B5EF4-FFF2-40B4-BE49-F238E27FC236}">
                <a16:creationId xmlns:a16="http://schemas.microsoft.com/office/drawing/2014/main" id="{B96F7236-8870-7A59-86C9-62F1DD8B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813583"/>
            <a:ext cx="76676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2998580" cy="7955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kern="1200" spc="-50" baseline="0">
                <a:solidFill>
                  <a:srgbClr val="FFFFFF"/>
                </a:solidFill>
                <a:latin typeface="Lucida Bright"/>
              </a:rPr>
              <a:t>Future pathways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ADABA-BB48-416F-83AD-AE570A025DD4}"/>
              </a:ext>
            </a:extLst>
          </p:cNvPr>
          <p:cNvSpPr txBox="1"/>
          <p:nvPr/>
        </p:nvSpPr>
        <p:spPr>
          <a:xfrm>
            <a:off x="334220" y="1575498"/>
            <a:ext cx="3530542" cy="3335519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>
                <a:solidFill>
                  <a:srgbClr val="FFFFFF"/>
                </a:solidFill>
                <a:latin typeface="Lucida Bright"/>
              </a:rPr>
              <a:t>Possible degree options:</a:t>
            </a:r>
            <a:endParaRPr lang="en-US">
              <a:solidFill>
                <a:srgbClr val="FFFFFF"/>
              </a:solidFill>
              <a:latin typeface="Lucida Brigh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According to bestcourse4me.com, the top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six degree courses taken by students who have an A-level in sociology are: </a:t>
            </a:r>
            <a:endParaRPr lang="en-US"/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  <a:latin typeface="Lucida Brigh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Sociology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Psychology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English studies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Business studies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Law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Teaching. 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  <a:latin typeface="Lucida Brigh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latin typeface="Lucida Bright"/>
              </a:rPr>
              <a:t>You can also do a number of joint </a:t>
            </a:r>
            <a:r>
              <a:rPr lang="en-US" err="1">
                <a:solidFill>
                  <a:srgbClr val="FFFFFF"/>
                </a:solidFill>
                <a:latin typeface="Lucida Bright"/>
              </a:rPr>
              <a:t>honours</a:t>
            </a:r>
            <a:r>
              <a:rPr lang="en-US">
                <a:solidFill>
                  <a:srgbClr val="FFFFFF"/>
                </a:solidFill>
                <a:latin typeface="Lucida Bright"/>
              </a:rPr>
              <a:t> degrees e.g. Sociology and Criminology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>
              <a:solidFill>
                <a:srgbClr val="FFFFFF"/>
              </a:solidFill>
            </a:endParaRPr>
          </a:p>
        </p:txBody>
      </p:sp>
      <p:pic>
        <p:nvPicPr>
          <p:cNvPr id="5" name="Picture 4" descr="Path winding through a grassy field">
            <a:extLst>
              <a:ext uri="{FF2B5EF4-FFF2-40B4-BE49-F238E27FC236}">
                <a16:creationId xmlns:a16="http://schemas.microsoft.com/office/drawing/2014/main" id="{1925C0B8-C059-420A-A192-0163AC568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4" r="8066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39" name="Rectangle 3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2FEA1-C12A-4F28-806C-2D0AED1BE3A1}"/>
              </a:ext>
            </a:extLst>
          </p:cNvPr>
          <p:cNvSpPr txBox="1"/>
          <p:nvPr/>
        </p:nvSpPr>
        <p:spPr>
          <a:xfrm>
            <a:off x="8418482" y="237765"/>
            <a:ext cx="3447691" cy="4062651"/>
          </a:xfrm>
          <a:prstGeom prst="rect">
            <a:avLst/>
          </a:prstGeom>
          <a:solidFill>
            <a:srgbClr val="00263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Possible related career options: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endParaRPr lang="en-US" b="1">
              <a:solidFill>
                <a:schemeClr val="bg1"/>
              </a:solidFill>
              <a:latin typeface="Lucida Bright"/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Social work 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Human resources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Advertising 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Policing 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Marketing 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Journalism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Law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Teaching</a:t>
            </a:r>
            <a:endParaRPr lang="en-US">
              <a:solidFill>
                <a:schemeClr val="bg1"/>
              </a:solidFill>
              <a:latin typeface="Lucida Bright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Research.</a:t>
            </a:r>
          </a:p>
          <a:p>
            <a:r>
              <a:rPr lang="en-US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… and many more</a:t>
            </a:r>
            <a:r>
              <a:rPr lang="en-US" sz="2400">
                <a:solidFill>
                  <a:schemeClr val="bg1"/>
                </a:solidFill>
                <a:latin typeface="Lucida Bright"/>
                <a:ea typeface="+mn-lt"/>
                <a:cs typeface="+mn-lt"/>
              </a:rPr>
              <a:t>.</a:t>
            </a:r>
            <a:endParaRPr lang="en-US" sz="2400">
              <a:solidFill>
                <a:schemeClr val="bg1"/>
              </a:solidFill>
              <a:latin typeface="Lucida Bright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b="1">
                <a:latin typeface="Lucida Bright"/>
              </a:rPr>
              <a:t>So, what should I expect?</a:t>
            </a:r>
            <a:endParaRPr lang="en-GB" b="1">
              <a:latin typeface="Lucida Bright" panose="020406020505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4274768-DD7E-4B96-9D7E-C10E2AEAE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224223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DF2E5-E332-5D7C-53B3-8A38C1025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549960" cy="333551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Lucida Bright"/>
                <a:ea typeface="Calibri"/>
                <a:cs typeface="Calibri"/>
              </a:rPr>
              <a:t>What is sociology anyway?</a:t>
            </a:r>
            <a:endParaRPr lang="en-US" sz="3600" dirty="0">
              <a:solidFill>
                <a:srgbClr val="FFFFFF"/>
              </a:solidFill>
              <a:latin typeface="Lucida Br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what is Sociology? - Article1000.com">
            <a:extLst>
              <a:ext uri="{FF2B5EF4-FFF2-40B4-BE49-F238E27FC236}">
                <a16:creationId xmlns:a16="http://schemas.microsoft.com/office/drawing/2014/main" id="{009EFC79-CB7A-FE10-D8A4-D57197F0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491547"/>
            <a:ext cx="6798082" cy="38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91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Why should you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56334" y="2019120"/>
            <a:ext cx="11870059" cy="4838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8" name="Picture 4" descr="https://i2.wp.com/sumirnagar.com/wp-content/uploads/2021/09/Sociology_Word_Cloud_white-1.png?fit=650%2C331&amp;ssl=1">
            <a:extLst>
              <a:ext uri="{FF2B5EF4-FFF2-40B4-BE49-F238E27FC236}">
                <a16:creationId xmlns:a16="http://schemas.microsoft.com/office/drawing/2014/main" id="{A3F865CF-D596-4ACD-B4DF-57E8E311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7" y="2025999"/>
            <a:ext cx="3722459" cy="19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60EAF-77BE-45FB-8EC1-3D59B4AB0602}"/>
              </a:ext>
            </a:extLst>
          </p:cNvPr>
          <p:cNvSpPr txBox="1"/>
          <p:nvPr/>
        </p:nvSpPr>
        <p:spPr>
          <a:xfrm>
            <a:off x="5948045" y="1915587"/>
            <a:ext cx="637256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>
                <a:latin typeface="Lucida Bright"/>
              </a:rPr>
              <a:t>Because....</a:t>
            </a:r>
            <a:endParaRPr lang="en-US" sz="1400">
              <a:latin typeface="Calibri" panose="020F0502020204030204"/>
              <a:cs typeface="Calibri" panose="020F0502020204030204"/>
            </a:endParaRPr>
          </a:p>
          <a:p>
            <a:endParaRPr lang="en-GB" sz="1400" b="1">
              <a:latin typeface="Lucida Bright"/>
            </a:endParaRPr>
          </a:p>
          <a:p>
            <a:r>
              <a:rPr lang="en-GB" sz="1600" b="1">
                <a:latin typeface="Lucida Bright"/>
              </a:rPr>
              <a:t>It is fascinating</a:t>
            </a:r>
          </a:p>
          <a:p>
            <a:endParaRPr lang="en-GB" sz="1600" b="1">
              <a:latin typeface="Lucida Bright"/>
            </a:endParaRPr>
          </a:p>
          <a:p>
            <a:r>
              <a:rPr lang="en-GB" sz="1600" b="1">
                <a:latin typeface="Lucida Bright"/>
              </a:rPr>
              <a:t>It is enjoyable</a:t>
            </a:r>
          </a:p>
          <a:p>
            <a:endParaRPr lang="en-GB" sz="1600" b="1">
              <a:latin typeface="Lucida Bright"/>
            </a:endParaRPr>
          </a:p>
          <a:p>
            <a:r>
              <a:rPr lang="en-GB" sz="1600" b="1">
                <a:latin typeface="Lucida Bright"/>
              </a:rPr>
              <a:t>It is a challenge</a:t>
            </a:r>
          </a:p>
          <a:p>
            <a:endParaRPr lang="en-GB" sz="1600" b="1">
              <a:latin typeface="Lucida Bright"/>
            </a:endParaRPr>
          </a:p>
          <a:p>
            <a:r>
              <a:rPr lang="en-GB" sz="1600" b="1">
                <a:latin typeface="Lucida Bright"/>
              </a:rPr>
              <a:t>It is intellectually demanding</a:t>
            </a:r>
          </a:p>
          <a:p>
            <a:endParaRPr lang="en-GB" sz="1600" b="1">
              <a:latin typeface="Lucida Bright"/>
            </a:endParaRPr>
          </a:p>
          <a:p>
            <a:r>
              <a:rPr lang="en-GB" sz="1600" b="1">
                <a:latin typeface="Lucida Bright"/>
              </a:rPr>
              <a:t>It provokes great discussions</a:t>
            </a:r>
          </a:p>
          <a:p>
            <a:endParaRPr lang="en-GB" sz="1600" b="1">
              <a:latin typeface="Lucida Bright"/>
            </a:endParaRPr>
          </a:p>
          <a:p>
            <a:r>
              <a:rPr lang="en-GB" sz="1600" b="1">
                <a:latin typeface="Lucida Bright"/>
              </a:rPr>
              <a:t>It inspires us to change things for the better</a:t>
            </a:r>
          </a:p>
          <a:p>
            <a:endParaRPr lang="en-GB" sz="1600" b="1">
              <a:latin typeface="Lucida Bright"/>
            </a:endParaRPr>
          </a:p>
          <a:p>
            <a:r>
              <a:rPr lang="en-GB" sz="1600" b="1">
                <a:latin typeface="Lucida Bright"/>
              </a:rPr>
              <a:t>It helps us to understand ourselves</a:t>
            </a:r>
          </a:p>
          <a:p>
            <a:endParaRPr lang="en-GB" sz="1600" b="1">
              <a:latin typeface="Lucida Bright"/>
            </a:endParaRPr>
          </a:p>
          <a:p>
            <a:r>
              <a:rPr lang="en-GB" sz="1600" b="1">
                <a:latin typeface="Lucida Bright"/>
              </a:rPr>
              <a:t>It broadens our horizons</a:t>
            </a:r>
          </a:p>
          <a:p>
            <a:endParaRPr lang="en-GB" sz="1600" b="1">
              <a:latin typeface="Lucida Bright"/>
            </a:endParaRPr>
          </a:p>
          <a:p>
            <a:endParaRPr lang="en-GB" sz="1600" b="1">
              <a:latin typeface="Lucida Bright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539B3FB-3FCD-47A9-8612-21AB3A822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490" y="3513467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9389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/>
              </a:rPr>
              <a:t>How might I get on?</a:t>
            </a:r>
            <a:endParaRPr lang="en-GB" sz="4400" b="1" dirty="0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320F-6FAF-41BD-9D18-E52279873A5C}"/>
              </a:ext>
            </a:extLst>
          </p:cNvPr>
          <p:cNvSpPr txBox="1"/>
          <p:nvPr/>
        </p:nvSpPr>
        <p:spPr>
          <a:xfrm>
            <a:off x="1052945" y="35052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4EE03-F134-410F-5D1D-D59B83E210FB}"/>
              </a:ext>
            </a:extLst>
          </p:cNvPr>
          <p:cNvSpPr txBox="1"/>
          <p:nvPr/>
        </p:nvSpPr>
        <p:spPr>
          <a:xfrm>
            <a:off x="1050473" y="2320471"/>
            <a:ext cx="951955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Ø"/>
            </a:pPr>
            <a:r>
              <a:rPr lang="en-US" sz="2000" b="1" dirty="0">
                <a:latin typeface="Lucida Bright"/>
                <a:cs typeface="Arial"/>
              </a:rPr>
              <a:t>72% A-C Summer results 2024 (100% A-D)</a:t>
            </a:r>
            <a:r>
              <a:rPr lang="en-US" sz="2000" dirty="0">
                <a:latin typeface="Lucida Bright"/>
                <a:cs typeface="Arial"/>
              </a:rPr>
              <a:t>​</a:t>
            </a:r>
          </a:p>
          <a:p>
            <a:endParaRPr lang="en-US" sz="2000" dirty="0">
              <a:latin typeface="Lucida Bright"/>
              <a:cs typeface="Arial"/>
            </a:endParaRPr>
          </a:p>
          <a:p>
            <a:endParaRPr lang="en-US" sz="2000" dirty="0">
              <a:latin typeface="Lucida Bright"/>
              <a:cs typeface="Arial"/>
            </a:endParaRPr>
          </a:p>
          <a:p>
            <a:pPr marL="342900" indent="-342900">
              <a:buFont typeface="Wingdings,Sans-Serif"/>
              <a:buChar char="Ø"/>
            </a:pPr>
            <a:r>
              <a:rPr lang="en-US" sz="2000" b="1" dirty="0">
                <a:latin typeface="Lucida Bright"/>
                <a:cs typeface="Arial"/>
              </a:rPr>
              <a:t>Current sociology students at Seaford. (Very popular A level choice)</a:t>
            </a:r>
            <a:endParaRPr lang="en-US" sz="2000" dirty="0">
              <a:latin typeface="Lucida Bright"/>
              <a:cs typeface="Arial"/>
            </a:endParaRPr>
          </a:p>
          <a:p>
            <a:r>
              <a:rPr lang="en-US" sz="2000" dirty="0">
                <a:latin typeface="Lucida Bright"/>
                <a:cs typeface="Arial"/>
              </a:rPr>
              <a:t>​</a:t>
            </a:r>
          </a:p>
          <a:p>
            <a:r>
              <a:rPr lang="en-US" sz="2000" b="1" dirty="0">
                <a:latin typeface="Lucida Bright"/>
                <a:cs typeface="Arial"/>
              </a:rPr>
              <a:t>31 students in year 13</a:t>
            </a:r>
          </a:p>
          <a:p>
            <a:endParaRPr lang="en-US" sz="2000" b="1" dirty="0">
              <a:latin typeface="Lucida Bright"/>
              <a:cs typeface="Arial"/>
            </a:endParaRPr>
          </a:p>
          <a:p>
            <a:r>
              <a:rPr lang="en-US" sz="2000" b="1" dirty="0">
                <a:latin typeface="Lucida Bright"/>
                <a:cs typeface="Arial"/>
              </a:rPr>
              <a:t>33 students in year 12.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2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6C6C5-9DD2-4C69-BF3F-DB908822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415523" cy="564620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Lucida Bright"/>
                <a:cs typeface="Calibri Light"/>
              </a:rPr>
              <a:t>You will be the fourth cohort of a new(</a:t>
            </a:r>
            <a:r>
              <a:rPr lang="en-US" sz="3200" dirty="0" err="1">
                <a:solidFill>
                  <a:srgbClr val="FFFFFF"/>
                </a:solidFill>
                <a:latin typeface="Lucida Bright"/>
                <a:cs typeface="Calibri Light"/>
              </a:rPr>
              <a:t>ish</a:t>
            </a:r>
            <a:r>
              <a:rPr lang="en-US" sz="3200" dirty="0">
                <a:solidFill>
                  <a:srgbClr val="FFFFFF"/>
                </a:solidFill>
                <a:latin typeface="Lucida Bright"/>
                <a:cs typeface="Calibri Light"/>
              </a:rPr>
              <a:t>) and exciting subject offering at Seaford.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5978-2662-46DF-9FE4-ED3969C7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endParaRPr lang="en-US"/>
          </a:p>
          <a:p>
            <a:endParaRPr lang="en-US">
              <a:cs typeface="Calibri"/>
            </a:endParaRPr>
          </a:p>
          <a:p>
            <a:r>
              <a:rPr lang="en-US" sz="4000" dirty="0">
                <a:latin typeface="Lucida Bright"/>
                <a:cs typeface="Calibri"/>
              </a:rPr>
              <a:t>Please feel free to ask questions?</a:t>
            </a:r>
          </a:p>
        </p:txBody>
      </p:sp>
    </p:spTree>
    <p:extLst>
      <p:ext uri="{BB962C8B-B14F-4D97-AF65-F5344CB8AC3E}">
        <p14:creationId xmlns:p14="http://schemas.microsoft.com/office/powerpoint/2010/main" val="188037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270D42BF-7854-AB58-55A3-DE5701914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385" y="905933"/>
            <a:ext cx="5877234" cy="50397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F86674-F0C3-0929-CA99-6BC1D3D351F7}"/>
                  </a:ext>
                </a:extLst>
              </p14:cNvPr>
              <p14:cNvContentPartPr/>
              <p14:nvPr/>
            </p14:nvContentPartPr>
            <p14:xfrm>
              <a:off x="6204856" y="3141305"/>
              <a:ext cx="15551" cy="1555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F86674-F0C3-0929-CA99-6BC1D3D351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7306" y="2363755"/>
                <a:ext cx="1555100" cy="155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D1AFAF-18D5-C7A6-E44F-284916CB6115}"/>
                  </a:ext>
                </a:extLst>
              </p14:cNvPr>
              <p14:cNvContentPartPr/>
              <p14:nvPr/>
            </p14:nvContentPartPr>
            <p14:xfrm>
              <a:off x="5396203" y="3607836"/>
              <a:ext cx="15551" cy="15551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D1AFAF-18D5-C7A6-E44F-284916CB61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8653" y="2830286"/>
                <a:ext cx="1555100" cy="155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40F582-D112-AC26-1CB3-227FD03B8BA7}"/>
                  </a:ext>
                </a:extLst>
              </p14:cNvPr>
              <p14:cNvContentPartPr/>
              <p14:nvPr/>
            </p14:nvContentPartPr>
            <p14:xfrm>
              <a:off x="5551713" y="2612570"/>
              <a:ext cx="15551" cy="1555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40F582-D112-AC26-1CB3-227FD03B8B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4163" y="1835020"/>
                <a:ext cx="1555100" cy="15551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9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Text&#10;&#10;Description automatically generated">
            <a:extLst>
              <a:ext uri="{FF2B5EF4-FFF2-40B4-BE49-F238E27FC236}">
                <a16:creationId xmlns:a16="http://schemas.microsoft.com/office/drawing/2014/main" id="{B57D1036-CE3E-0D52-B9A7-A3C7EA204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657" y="905933"/>
            <a:ext cx="8434690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6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97AFF8-C6C1-B35B-7038-E4255C6D5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362" y="905933"/>
            <a:ext cx="5743279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5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C3959-D51B-15E3-E51E-18B02667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383" y="1424188"/>
            <a:ext cx="2905508" cy="24160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this famous clip tell us about gender?</a:t>
            </a:r>
          </a:p>
        </p:txBody>
      </p:sp>
      <p:pic>
        <p:nvPicPr>
          <p:cNvPr id="12" name="Online Media 11" title="Billy Elliot (2000) - Dancing for Dad Scene | Movieclips">
            <a:hlinkClick r:id="" action="ppaction://media"/>
            <a:extLst>
              <a:ext uri="{FF2B5EF4-FFF2-40B4-BE49-F238E27FC236}">
                <a16:creationId xmlns:a16="http://schemas.microsoft.com/office/drawing/2014/main" id="{FEAF71FA-D2D0-6A18-1155-5ADC4BA36A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3999" y="1214458"/>
            <a:ext cx="6912217" cy="390540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55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24" y="192947"/>
            <a:ext cx="964551" cy="10840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211911-591C-7616-2142-34D9BC7CE83E}"/>
              </a:ext>
            </a:extLst>
          </p:cNvPr>
          <p:cNvSpPr txBox="1">
            <a:spLocks/>
          </p:cNvSpPr>
          <p:nvPr/>
        </p:nvSpPr>
        <p:spPr>
          <a:xfrm>
            <a:off x="1067592" y="-38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Calibri Light"/>
              </a:rPr>
              <a:t>What does this famous clip tell us about social class?</a:t>
            </a:r>
            <a:endParaRPr lang="en-US" sz="3600" dirty="0"/>
          </a:p>
        </p:txBody>
      </p:sp>
      <p:pic>
        <p:nvPicPr>
          <p:cNvPr id="3" name="Picture 2" descr="A group of men wearing hats&#10;&#10;Description automatically generated">
            <a:extLst>
              <a:ext uri="{FF2B5EF4-FFF2-40B4-BE49-F238E27FC236}">
                <a16:creationId xmlns:a16="http://schemas.microsoft.com/office/drawing/2014/main" id="{87FEF5D6-493E-62DE-19A3-ED367893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42" y="1738869"/>
            <a:ext cx="7048872" cy="43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75D279A-EA38-804E-1EF4-E8559F96F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718" y="905933"/>
            <a:ext cx="5678567" cy="5039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24" y="192947"/>
            <a:ext cx="964551" cy="10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21DDBB41-62D9-25EF-A44B-D46949619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77" y="905933"/>
            <a:ext cx="9420050" cy="5039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24" y="192947"/>
            <a:ext cx="964551" cy="10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F2A95-FD47-436C-815A-C3E2B3EA05FA}"/>
</file>

<file path=customXml/itemProps3.xml><?xml version="1.0" encoding="utf-8"?>
<ds:datastoreItem xmlns:ds="http://schemas.openxmlformats.org/officeDocument/2006/customXml" ds:itemID="{0F6B65B4-E9AB-4B20-8A2B-43DCF8A6DF89}">
  <ds:schemaRefs>
    <ds:schemaRef ds:uri="66d247b9-0cc2-4d78-b1b1-900495aef6f4"/>
    <ds:schemaRef ds:uri="709788e3-550f-43a0-9733-6e568d2459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Retrospect</vt:lpstr>
      <vt:lpstr>A Level  Sociology</vt:lpstr>
      <vt:lpstr>PowerPoint Presentation</vt:lpstr>
      <vt:lpstr>PowerPoint Presentation</vt:lpstr>
      <vt:lpstr>PowerPoint Presentation</vt:lpstr>
      <vt:lpstr>PowerPoint Presentation</vt:lpstr>
      <vt:lpstr>What does this famous clip tell us about gender?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people and society interweave...  </vt:lpstr>
      <vt:lpstr>Course content</vt:lpstr>
      <vt:lpstr>Examinations</vt:lpstr>
      <vt:lpstr>Typical question</vt:lpstr>
      <vt:lpstr>Future pathways</vt:lpstr>
      <vt:lpstr>So, what should I expect?</vt:lpstr>
      <vt:lpstr>Why should you choose it?</vt:lpstr>
      <vt:lpstr>How might I get on?</vt:lpstr>
      <vt:lpstr>You will be the fourth cohort of a new(ish) and exciting subject offering at Seaford.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revision>402</cp:revision>
  <dcterms:created xsi:type="dcterms:W3CDTF">2020-11-12T13:48:05Z</dcterms:created>
  <dcterms:modified xsi:type="dcterms:W3CDTF">2024-11-06T18:32:43Z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