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1" r:id="rId6"/>
    <p:sldId id="257" r:id="rId7"/>
    <p:sldId id="262" r:id="rId8"/>
    <p:sldId id="263" r:id="rId9"/>
    <p:sldId id="265" r:id="rId10"/>
    <p:sldId id="264" r:id="rId11"/>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3C46"/>
    <a:srgbClr val="121C4D"/>
    <a:srgbClr val="1D1F2A"/>
    <a:srgbClr val="84754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B47670-32B9-44D7-B18E-64E7D2BB59F9}" v="1" dt="2024-11-06T16:41:51.0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B7B90-1EE4-47F0-AE67-73BAC1BCBC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FE2B046-CFFB-4EBA-B4E3-D65E0466E6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D3EEE58-3DFB-44B4-BDA8-D812682DE346}"/>
              </a:ext>
            </a:extLst>
          </p:cNvPr>
          <p:cNvSpPr>
            <a:spLocks noGrp="1"/>
          </p:cNvSpPr>
          <p:nvPr>
            <p:ph type="dt" sz="half" idx="10"/>
          </p:nvPr>
        </p:nvSpPr>
        <p:spPr/>
        <p:txBody>
          <a:bodyPr/>
          <a:lstStyle/>
          <a:p>
            <a:fld id="{BE74DF88-59A3-4923-9A5F-4FA7FED5BCF1}" type="datetimeFigureOut">
              <a:rPr lang="en-GB" smtClean="0"/>
              <a:t>07/11/2024</a:t>
            </a:fld>
            <a:endParaRPr lang="en-GB"/>
          </a:p>
        </p:txBody>
      </p:sp>
      <p:sp>
        <p:nvSpPr>
          <p:cNvPr id="5" name="Footer Placeholder 4">
            <a:extLst>
              <a:ext uri="{FF2B5EF4-FFF2-40B4-BE49-F238E27FC236}">
                <a16:creationId xmlns:a16="http://schemas.microsoft.com/office/drawing/2014/main" id="{443439DC-76B0-4D0B-A3AB-89D1401AD1C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3A27C74-24D0-46A6-8190-731044B0EEC9}"/>
              </a:ext>
            </a:extLst>
          </p:cNvPr>
          <p:cNvSpPr>
            <a:spLocks noGrp="1"/>
          </p:cNvSpPr>
          <p:nvPr>
            <p:ph type="sldNum" sz="quarter" idx="12"/>
          </p:nvPr>
        </p:nvSpPr>
        <p:spPr/>
        <p:txBody>
          <a:bodyPr/>
          <a:lstStyle/>
          <a:p>
            <a:fld id="{1CABE4DB-9759-49C9-B910-C2E18A1095D5}" type="slidenum">
              <a:rPr lang="en-GB" smtClean="0"/>
              <a:t>‹#›</a:t>
            </a:fld>
            <a:endParaRPr lang="en-GB"/>
          </a:p>
        </p:txBody>
      </p:sp>
    </p:spTree>
    <p:extLst>
      <p:ext uri="{BB962C8B-B14F-4D97-AF65-F5344CB8AC3E}">
        <p14:creationId xmlns:p14="http://schemas.microsoft.com/office/powerpoint/2010/main" val="3591241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195A2-68DD-4CB3-977C-F36B2D5200A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FAFF875-77B9-4573-8D45-F1F6208D989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512B93-232A-4656-9805-1DFF36F5488E}"/>
              </a:ext>
            </a:extLst>
          </p:cNvPr>
          <p:cNvSpPr>
            <a:spLocks noGrp="1"/>
          </p:cNvSpPr>
          <p:nvPr>
            <p:ph type="dt" sz="half" idx="10"/>
          </p:nvPr>
        </p:nvSpPr>
        <p:spPr/>
        <p:txBody>
          <a:bodyPr/>
          <a:lstStyle/>
          <a:p>
            <a:fld id="{BE74DF88-59A3-4923-9A5F-4FA7FED5BCF1}" type="datetimeFigureOut">
              <a:rPr lang="en-GB" smtClean="0"/>
              <a:t>07/11/2024</a:t>
            </a:fld>
            <a:endParaRPr lang="en-GB"/>
          </a:p>
        </p:txBody>
      </p:sp>
      <p:sp>
        <p:nvSpPr>
          <p:cNvPr id="5" name="Footer Placeholder 4">
            <a:extLst>
              <a:ext uri="{FF2B5EF4-FFF2-40B4-BE49-F238E27FC236}">
                <a16:creationId xmlns:a16="http://schemas.microsoft.com/office/drawing/2014/main" id="{AE5F83B3-C1B5-433B-8A8B-1F2092F108F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5F8C49-3BF7-4F0E-B3B0-092E672AA2E4}"/>
              </a:ext>
            </a:extLst>
          </p:cNvPr>
          <p:cNvSpPr>
            <a:spLocks noGrp="1"/>
          </p:cNvSpPr>
          <p:nvPr>
            <p:ph type="sldNum" sz="quarter" idx="12"/>
          </p:nvPr>
        </p:nvSpPr>
        <p:spPr/>
        <p:txBody>
          <a:bodyPr/>
          <a:lstStyle/>
          <a:p>
            <a:fld id="{1CABE4DB-9759-49C9-B910-C2E18A1095D5}" type="slidenum">
              <a:rPr lang="en-GB" smtClean="0"/>
              <a:t>‹#›</a:t>
            </a:fld>
            <a:endParaRPr lang="en-GB"/>
          </a:p>
        </p:txBody>
      </p:sp>
    </p:spTree>
    <p:extLst>
      <p:ext uri="{BB962C8B-B14F-4D97-AF65-F5344CB8AC3E}">
        <p14:creationId xmlns:p14="http://schemas.microsoft.com/office/powerpoint/2010/main" val="623775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D691A93-0674-43E3-A6AE-FA1F9B08AF1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D924418-B31B-46C7-80B2-CC60779C62F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931727-A88E-41F4-A146-E35425FD1BC8}"/>
              </a:ext>
            </a:extLst>
          </p:cNvPr>
          <p:cNvSpPr>
            <a:spLocks noGrp="1"/>
          </p:cNvSpPr>
          <p:nvPr>
            <p:ph type="dt" sz="half" idx="10"/>
          </p:nvPr>
        </p:nvSpPr>
        <p:spPr/>
        <p:txBody>
          <a:bodyPr/>
          <a:lstStyle/>
          <a:p>
            <a:fld id="{BE74DF88-59A3-4923-9A5F-4FA7FED5BCF1}" type="datetimeFigureOut">
              <a:rPr lang="en-GB" smtClean="0"/>
              <a:t>07/11/2024</a:t>
            </a:fld>
            <a:endParaRPr lang="en-GB"/>
          </a:p>
        </p:txBody>
      </p:sp>
      <p:sp>
        <p:nvSpPr>
          <p:cNvPr id="5" name="Footer Placeholder 4">
            <a:extLst>
              <a:ext uri="{FF2B5EF4-FFF2-40B4-BE49-F238E27FC236}">
                <a16:creationId xmlns:a16="http://schemas.microsoft.com/office/drawing/2014/main" id="{5DB6FA64-B224-41B7-B24A-694C86F2C20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B10156-8D23-4E5C-B819-41C3E7B1FD5D}"/>
              </a:ext>
            </a:extLst>
          </p:cNvPr>
          <p:cNvSpPr>
            <a:spLocks noGrp="1"/>
          </p:cNvSpPr>
          <p:nvPr>
            <p:ph type="sldNum" sz="quarter" idx="12"/>
          </p:nvPr>
        </p:nvSpPr>
        <p:spPr/>
        <p:txBody>
          <a:bodyPr/>
          <a:lstStyle/>
          <a:p>
            <a:fld id="{1CABE4DB-9759-49C9-B910-C2E18A1095D5}" type="slidenum">
              <a:rPr lang="en-GB" smtClean="0"/>
              <a:t>‹#›</a:t>
            </a:fld>
            <a:endParaRPr lang="en-GB"/>
          </a:p>
        </p:txBody>
      </p:sp>
    </p:spTree>
    <p:extLst>
      <p:ext uri="{BB962C8B-B14F-4D97-AF65-F5344CB8AC3E}">
        <p14:creationId xmlns:p14="http://schemas.microsoft.com/office/powerpoint/2010/main" val="710242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8B784-12AF-4458-9A76-DBBC83A0049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F1BBACD-B173-4917-BE06-45AC47023CC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5C8FFFD-357F-4968-A97D-364D90C1768A}"/>
              </a:ext>
            </a:extLst>
          </p:cNvPr>
          <p:cNvSpPr>
            <a:spLocks noGrp="1"/>
          </p:cNvSpPr>
          <p:nvPr>
            <p:ph type="dt" sz="half" idx="10"/>
          </p:nvPr>
        </p:nvSpPr>
        <p:spPr/>
        <p:txBody>
          <a:bodyPr/>
          <a:lstStyle/>
          <a:p>
            <a:fld id="{BE74DF88-59A3-4923-9A5F-4FA7FED5BCF1}" type="datetimeFigureOut">
              <a:rPr lang="en-GB" smtClean="0"/>
              <a:t>07/11/2024</a:t>
            </a:fld>
            <a:endParaRPr lang="en-GB"/>
          </a:p>
        </p:txBody>
      </p:sp>
      <p:sp>
        <p:nvSpPr>
          <p:cNvPr id="5" name="Footer Placeholder 4">
            <a:extLst>
              <a:ext uri="{FF2B5EF4-FFF2-40B4-BE49-F238E27FC236}">
                <a16:creationId xmlns:a16="http://schemas.microsoft.com/office/drawing/2014/main" id="{B8F51908-6338-490A-BD97-16BDDD8D9E8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0BE9A6-E117-4A55-B49C-131D0AEFA21B}"/>
              </a:ext>
            </a:extLst>
          </p:cNvPr>
          <p:cNvSpPr>
            <a:spLocks noGrp="1"/>
          </p:cNvSpPr>
          <p:nvPr>
            <p:ph type="sldNum" sz="quarter" idx="12"/>
          </p:nvPr>
        </p:nvSpPr>
        <p:spPr/>
        <p:txBody>
          <a:bodyPr/>
          <a:lstStyle/>
          <a:p>
            <a:fld id="{1CABE4DB-9759-49C9-B910-C2E18A1095D5}" type="slidenum">
              <a:rPr lang="en-GB" smtClean="0"/>
              <a:t>‹#›</a:t>
            </a:fld>
            <a:endParaRPr lang="en-GB"/>
          </a:p>
        </p:txBody>
      </p:sp>
    </p:spTree>
    <p:extLst>
      <p:ext uri="{BB962C8B-B14F-4D97-AF65-F5344CB8AC3E}">
        <p14:creationId xmlns:p14="http://schemas.microsoft.com/office/powerpoint/2010/main" val="570013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79093-68E4-4049-A5A1-B0F8150AE8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BB33E7F-97E6-4B06-89FD-AF36E51DCE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5EB50B7-EB01-4BA6-8C55-3E3DE2FD90D2}"/>
              </a:ext>
            </a:extLst>
          </p:cNvPr>
          <p:cNvSpPr>
            <a:spLocks noGrp="1"/>
          </p:cNvSpPr>
          <p:nvPr>
            <p:ph type="dt" sz="half" idx="10"/>
          </p:nvPr>
        </p:nvSpPr>
        <p:spPr/>
        <p:txBody>
          <a:bodyPr/>
          <a:lstStyle/>
          <a:p>
            <a:fld id="{BE74DF88-59A3-4923-9A5F-4FA7FED5BCF1}" type="datetimeFigureOut">
              <a:rPr lang="en-GB" smtClean="0"/>
              <a:t>07/11/2024</a:t>
            </a:fld>
            <a:endParaRPr lang="en-GB"/>
          </a:p>
        </p:txBody>
      </p:sp>
      <p:sp>
        <p:nvSpPr>
          <p:cNvPr id="5" name="Footer Placeholder 4">
            <a:extLst>
              <a:ext uri="{FF2B5EF4-FFF2-40B4-BE49-F238E27FC236}">
                <a16:creationId xmlns:a16="http://schemas.microsoft.com/office/drawing/2014/main" id="{5B45ADC6-1B0F-4534-AB41-8594E8CF9F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285433B-9B06-4309-8D3F-6AE80D62DE98}"/>
              </a:ext>
            </a:extLst>
          </p:cNvPr>
          <p:cNvSpPr>
            <a:spLocks noGrp="1"/>
          </p:cNvSpPr>
          <p:nvPr>
            <p:ph type="sldNum" sz="quarter" idx="12"/>
          </p:nvPr>
        </p:nvSpPr>
        <p:spPr/>
        <p:txBody>
          <a:bodyPr/>
          <a:lstStyle/>
          <a:p>
            <a:fld id="{1CABE4DB-9759-49C9-B910-C2E18A1095D5}" type="slidenum">
              <a:rPr lang="en-GB" smtClean="0"/>
              <a:t>‹#›</a:t>
            </a:fld>
            <a:endParaRPr lang="en-GB"/>
          </a:p>
        </p:txBody>
      </p:sp>
    </p:spTree>
    <p:extLst>
      <p:ext uri="{BB962C8B-B14F-4D97-AF65-F5344CB8AC3E}">
        <p14:creationId xmlns:p14="http://schemas.microsoft.com/office/powerpoint/2010/main" val="842239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15F1E-D8C9-4915-8A70-02438CA188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A800057-1CD1-4063-AAC0-DA5FEE0EF82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3EBE2B4-B884-428B-9FC2-7B76F0EE7EA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DC45C14-B557-4E8D-ABB8-B30B60CB080C}"/>
              </a:ext>
            </a:extLst>
          </p:cNvPr>
          <p:cNvSpPr>
            <a:spLocks noGrp="1"/>
          </p:cNvSpPr>
          <p:nvPr>
            <p:ph type="dt" sz="half" idx="10"/>
          </p:nvPr>
        </p:nvSpPr>
        <p:spPr/>
        <p:txBody>
          <a:bodyPr/>
          <a:lstStyle/>
          <a:p>
            <a:fld id="{BE74DF88-59A3-4923-9A5F-4FA7FED5BCF1}" type="datetimeFigureOut">
              <a:rPr lang="en-GB" smtClean="0"/>
              <a:t>07/11/2024</a:t>
            </a:fld>
            <a:endParaRPr lang="en-GB"/>
          </a:p>
        </p:txBody>
      </p:sp>
      <p:sp>
        <p:nvSpPr>
          <p:cNvPr id="6" name="Footer Placeholder 5">
            <a:extLst>
              <a:ext uri="{FF2B5EF4-FFF2-40B4-BE49-F238E27FC236}">
                <a16:creationId xmlns:a16="http://schemas.microsoft.com/office/drawing/2014/main" id="{997933BD-CC01-4979-8B43-389C7ADF842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CC791B2-1C07-4139-8684-5C874DDE5303}"/>
              </a:ext>
            </a:extLst>
          </p:cNvPr>
          <p:cNvSpPr>
            <a:spLocks noGrp="1"/>
          </p:cNvSpPr>
          <p:nvPr>
            <p:ph type="sldNum" sz="quarter" idx="12"/>
          </p:nvPr>
        </p:nvSpPr>
        <p:spPr/>
        <p:txBody>
          <a:bodyPr/>
          <a:lstStyle/>
          <a:p>
            <a:fld id="{1CABE4DB-9759-49C9-B910-C2E18A1095D5}" type="slidenum">
              <a:rPr lang="en-GB" smtClean="0"/>
              <a:t>‹#›</a:t>
            </a:fld>
            <a:endParaRPr lang="en-GB"/>
          </a:p>
        </p:txBody>
      </p:sp>
    </p:spTree>
    <p:extLst>
      <p:ext uri="{BB962C8B-B14F-4D97-AF65-F5344CB8AC3E}">
        <p14:creationId xmlns:p14="http://schemas.microsoft.com/office/powerpoint/2010/main" val="2623536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D36B3-86C7-482D-B6A4-DC266C38AAA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54F3570-B918-4E4A-BCD8-45BC47219B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860359F-7D59-404F-9DAD-E5E778C517D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65929E-0E84-4D0E-A788-9DF6F73E27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ED83B98-4245-4E63-9C7C-5A4C3ED2BBB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F252644-33F2-4AEC-B6FD-FBE78EA9475A}"/>
              </a:ext>
            </a:extLst>
          </p:cNvPr>
          <p:cNvSpPr>
            <a:spLocks noGrp="1"/>
          </p:cNvSpPr>
          <p:nvPr>
            <p:ph type="dt" sz="half" idx="10"/>
          </p:nvPr>
        </p:nvSpPr>
        <p:spPr/>
        <p:txBody>
          <a:bodyPr/>
          <a:lstStyle/>
          <a:p>
            <a:fld id="{BE74DF88-59A3-4923-9A5F-4FA7FED5BCF1}" type="datetimeFigureOut">
              <a:rPr lang="en-GB" smtClean="0"/>
              <a:t>07/11/2024</a:t>
            </a:fld>
            <a:endParaRPr lang="en-GB"/>
          </a:p>
        </p:txBody>
      </p:sp>
      <p:sp>
        <p:nvSpPr>
          <p:cNvPr id="8" name="Footer Placeholder 7">
            <a:extLst>
              <a:ext uri="{FF2B5EF4-FFF2-40B4-BE49-F238E27FC236}">
                <a16:creationId xmlns:a16="http://schemas.microsoft.com/office/drawing/2014/main" id="{14BB7BF0-1B5A-4370-BF87-9D2D4BFD147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DC56DA8-AEA3-441F-AA6E-551AD1B949C2}"/>
              </a:ext>
            </a:extLst>
          </p:cNvPr>
          <p:cNvSpPr>
            <a:spLocks noGrp="1"/>
          </p:cNvSpPr>
          <p:nvPr>
            <p:ph type="sldNum" sz="quarter" idx="12"/>
          </p:nvPr>
        </p:nvSpPr>
        <p:spPr/>
        <p:txBody>
          <a:bodyPr/>
          <a:lstStyle/>
          <a:p>
            <a:fld id="{1CABE4DB-9759-49C9-B910-C2E18A1095D5}" type="slidenum">
              <a:rPr lang="en-GB" smtClean="0"/>
              <a:t>‹#›</a:t>
            </a:fld>
            <a:endParaRPr lang="en-GB"/>
          </a:p>
        </p:txBody>
      </p:sp>
    </p:spTree>
    <p:extLst>
      <p:ext uri="{BB962C8B-B14F-4D97-AF65-F5344CB8AC3E}">
        <p14:creationId xmlns:p14="http://schemas.microsoft.com/office/powerpoint/2010/main" val="2233197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2D179-86F0-4181-BF8F-C9837BB1776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E69F7D2-4C8F-423F-9BD1-692A07DEAA98}"/>
              </a:ext>
            </a:extLst>
          </p:cNvPr>
          <p:cNvSpPr>
            <a:spLocks noGrp="1"/>
          </p:cNvSpPr>
          <p:nvPr>
            <p:ph type="dt" sz="half" idx="10"/>
          </p:nvPr>
        </p:nvSpPr>
        <p:spPr/>
        <p:txBody>
          <a:bodyPr/>
          <a:lstStyle/>
          <a:p>
            <a:fld id="{BE74DF88-59A3-4923-9A5F-4FA7FED5BCF1}" type="datetimeFigureOut">
              <a:rPr lang="en-GB" smtClean="0"/>
              <a:t>07/11/2024</a:t>
            </a:fld>
            <a:endParaRPr lang="en-GB"/>
          </a:p>
        </p:txBody>
      </p:sp>
      <p:sp>
        <p:nvSpPr>
          <p:cNvPr id="4" name="Footer Placeholder 3">
            <a:extLst>
              <a:ext uri="{FF2B5EF4-FFF2-40B4-BE49-F238E27FC236}">
                <a16:creationId xmlns:a16="http://schemas.microsoft.com/office/drawing/2014/main" id="{8D9C4444-01E8-4B27-BD12-C4F04CA7B1D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520DFDA-8B10-46A0-AEFE-E75121E6FFE8}"/>
              </a:ext>
            </a:extLst>
          </p:cNvPr>
          <p:cNvSpPr>
            <a:spLocks noGrp="1"/>
          </p:cNvSpPr>
          <p:nvPr>
            <p:ph type="sldNum" sz="quarter" idx="12"/>
          </p:nvPr>
        </p:nvSpPr>
        <p:spPr/>
        <p:txBody>
          <a:bodyPr/>
          <a:lstStyle/>
          <a:p>
            <a:fld id="{1CABE4DB-9759-49C9-B910-C2E18A1095D5}" type="slidenum">
              <a:rPr lang="en-GB" smtClean="0"/>
              <a:t>‹#›</a:t>
            </a:fld>
            <a:endParaRPr lang="en-GB"/>
          </a:p>
        </p:txBody>
      </p:sp>
    </p:spTree>
    <p:extLst>
      <p:ext uri="{BB962C8B-B14F-4D97-AF65-F5344CB8AC3E}">
        <p14:creationId xmlns:p14="http://schemas.microsoft.com/office/powerpoint/2010/main" val="1173719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775F48-62FE-4A1D-B8AB-89C2832ECD91}"/>
              </a:ext>
            </a:extLst>
          </p:cNvPr>
          <p:cNvSpPr>
            <a:spLocks noGrp="1"/>
          </p:cNvSpPr>
          <p:nvPr>
            <p:ph type="dt" sz="half" idx="10"/>
          </p:nvPr>
        </p:nvSpPr>
        <p:spPr/>
        <p:txBody>
          <a:bodyPr/>
          <a:lstStyle/>
          <a:p>
            <a:fld id="{BE74DF88-59A3-4923-9A5F-4FA7FED5BCF1}" type="datetimeFigureOut">
              <a:rPr lang="en-GB" smtClean="0"/>
              <a:t>07/11/2024</a:t>
            </a:fld>
            <a:endParaRPr lang="en-GB"/>
          </a:p>
        </p:txBody>
      </p:sp>
      <p:sp>
        <p:nvSpPr>
          <p:cNvPr id="3" name="Footer Placeholder 2">
            <a:extLst>
              <a:ext uri="{FF2B5EF4-FFF2-40B4-BE49-F238E27FC236}">
                <a16:creationId xmlns:a16="http://schemas.microsoft.com/office/drawing/2014/main" id="{5D893250-452D-4CA5-8A6C-D2E4812BD7A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442DD02-1D07-4B73-9999-AFDECB00D909}"/>
              </a:ext>
            </a:extLst>
          </p:cNvPr>
          <p:cNvSpPr>
            <a:spLocks noGrp="1"/>
          </p:cNvSpPr>
          <p:nvPr>
            <p:ph type="sldNum" sz="quarter" idx="12"/>
          </p:nvPr>
        </p:nvSpPr>
        <p:spPr/>
        <p:txBody>
          <a:bodyPr/>
          <a:lstStyle/>
          <a:p>
            <a:fld id="{1CABE4DB-9759-49C9-B910-C2E18A1095D5}" type="slidenum">
              <a:rPr lang="en-GB" smtClean="0"/>
              <a:t>‹#›</a:t>
            </a:fld>
            <a:endParaRPr lang="en-GB"/>
          </a:p>
        </p:txBody>
      </p:sp>
    </p:spTree>
    <p:extLst>
      <p:ext uri="{BB962C8B-B14F-4D97-AF65-F5344CB8AC3E}">
        <p14:creationId xmlns:p14="http://schemas.microsoft.com/office/powerpoint/2010/main" val="338863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C79FE-4A27-48AF-8C7C-799C78B340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D9C0679-B96D-4057-AF65-501BDABE44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E03BBCA-CE06-4AE7-BE55-EF88A1A59B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0F6C7BB-97AB-4BFC-9A90-3A88055C8532}"/>
              </a:ext>
            </a:extLst>
          </p:cNvPr>
          <p:cNvSpPr>
            <a:spLocks noGrp="1"/>
          </p:cNvSpPr>
          <p:nvPr>
            <p:ph type="dt" sz="half" idx="10"/>
          </p:nvPr>
        </p:nvSpPr>
        <p:spPr/>
        <p:txBody>
          <a:bodyPr/>
          <a:lstStyle/>
          <a:p>
            <a:fld id="{BE74DF88-59A3-4923-9A5F-4FA7FED5BCF1}" type="datetimeFigureOut">
              <a:rPr lang="en-GB" smtClean="0"/>
              <a:t>07/11/2024</a:t>
            </a:fld>
            <a:endParaRPr lang="en-GB"/>
          </a:p>
        </p:txBody>
      </p:sp>
      <p:sp>
        <p:nvSpPr>
          <p:cNvPr id="6" name="Footer Placeholder 5">
            <a:extLst>
              <a:ext uri="{FF2B5EF4-FFF2-40B4-BE49-F238E27FC236}">
                <a16:creationId xmlns:a16="http://schemas.microsoft.com/office/drawing/2014/main" id="{35EA027E-3D00-4835-8D1B-4D7845856C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EC21DE-292D-4310-9AD0-892ACB7ED564}"/>
              </a:ext>
            </a:extLst>
          </p:cNvPr>
          <p:cNvSpPr>
            <a:spLocks noGrp="1"/>
          </p:cNvSpPr>
          <p:nvPr>
            <p:ph type="sldNum" sz="quarter" idx="12"/>
          </p:nvPr>
        </p:nvSpPr>
        <p:spPr/>
        <p:txBody>
          <a:bodyPr/>
          <a:lstStyle/>
          <a:p>
            <a:fld id="{1CABE4DB-9759-49C9-B910-C2E18A1095D5}" type="slidenum">
              <a:rPr lang="en-GB" smtClean="0"/>
              <a:t>‹#›</a:t>
            </a:fld>
            <a:endParaRPr lang="en-GB"/>
          </a:p>
        </p:txBody>
      </p:sp>
    </p:spTree>
    <p:extLst>
      <p:ext uri="{BB962C8B-B14F-4D97-AF65-F5344CB8AC3E}">
        <p14:creationId xmlns:p14="http://schemas.microsoft.com/office/powerpoint/2010/main" val="1208297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6B0B9-BC01-4F60-90B5-3C0A12BA4C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FFE05DA-64DB-45D6-9B94-64A01F877A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CC0750C-E605-420D-9B84-97DFABEB35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249CC21-5299-431C-A989-FBF205B1C6FF}"/>
              </a:ext>
            </a:extLst>
          </p:cNvPr>
          <p:cNvSpPr>
            <a:spLocks noGrp="1"/>
          </p:cNvSpPr>
          <p:nvPr>
            <p:ph type="dt" sz="half" idx="10"/>
          </p:nvPr>
        </p:nvSpPr>
        <p:spPr/>
        <p:txBody>
          <a:bodyPr/>
          <a:lstStyle/>
          <a:p>
            <a:fld id="{BE74DF88-59A3-4923-9A5F-4FA7FED5BCF1}" type="datetimeFigureOut">
              <a:rPr lang="en-GB" smtClean="0"/>
              <a:t>07/11/2024</a:t>
            </a:fld>
            <a:endParaRPr lang="en-GB"/>
          </a:p>
        </p:txBody>
      </p:sp>
      <p:sp>
        <p:nvSpPr>
          <p:cNvPr id="6" name="Footer Placeholder 5">
            <a:extLst>
              <a:ext uri="{FF2B5EF4-FFF2-40B4-BE49-F238E27FC236}">
                <a16:creationId xmlns:a16="http://schemas.microsoft.com/office/drawing/2014/main" id="{11A99D1C-429C-4D98-812F-46E1399B6EC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B643725-21E8-443A-897D-61C3B6ABF060}"/>
              </a:ext>
            </a:extLst>
          </p:cNvPr>
          <p:cNvSpPr>
            <a:spLocks noGrp="1"/>
          </p:cNvSpPr>
          <p:nvPr>
            <p:ph type="sldNum" sz="quarter" idx="12"/>
          </p:nvPr>
        </p:nvSpPr>
        <p:spPr/>
        <p:txBody>
          <a:bodyPr/>
          <a:lstStyle/>
          <a:p>
            <a:fld id="{1CABE4DB-9759-49C9-B910-C2E18A1095D5}" type="slidenum">
              <a:rPr lang="en-GB" smtClean="0"/>
              <a:t>‹#›</a:t>
            </a:fld>
            <a:endParaRPr lang="en-GB"/>
          </a:p>
        </p:txBody>
      </p:sp>
    </p:spTree>
    <p:extLst>
      <p:ext uri="{BB962C8B-B14F-4D97-AF65-F5344CB8AC3E}">
        <p14:creationId xmlns:p14="http://schemas.microsoft.com/office/powerpoint/2010/main" val="1324958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E02A56-543C-42E9-B448-55DCB0F793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94F8120-03AE-4EA7-92E9-666CD9FBBF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B98FC4-53C4-421D-9ED4-E767F219C0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4DF88-59A3-4923-9A5F-4FA7FED5BCF1}" type="datetimeFigureOut">
              <a:rPr lang="en-GB" smtClean="0"/>
              <a:t>07/11/2024</a:t>
            </a:fld>
            <a:endParaRPr lang="en-GB"/>
          </a:p>
        </p:txBody>
      </p:sp>
      <p:sp>
        <p:nvSpPr>
          <p:cNvPr id="5" name="Footer Placeholder 4">
            <a:extLst>
              <a:ext uri="{FF2B5EF4-FFF2-40B4-BE49-F238E27FC236}">
                <a16:creationId xmlns:a16="http://schemas.microsoft.com/office/drawing/2014/main" id="{06C50400-4021-4D7F-9BF3-7A4956CA91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CBE2D-9828-48B1-ADC2-A4F2E933A5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ABE4DB-9759-49C9-B910-C2E18A1095D5}" type="slidenum">
              <a:rPr lang="en-GB" smtClean="0"/>
              <a:t>‹#›</a:t>
            </a:fld>
            <a:endParaRPr lang="en-GB"/>
          </a:p>
        </p:txBody>
      </p:sp>
    </p:spTree>
    <p:extLst>
      <p:ext uri="{BB962C8B-B14F-4D97-AF65-F5344CB8AC3E}">
        <p14:creationId xmlns:p14="http://schemas.microsoft.com/office/powerpoint/2010/main" val="31122442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84754E"/>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0F813F7-AEA8-4D2A-91B3-A2E5099B0D40}"/>
              </a:ext>
            </a:extLst>
          </p:cNvPr>
          <p:cNvPicPr>
            <a:picLocks noChangeAspect="1"/>
          </p:cNvPicPr>
          <p:nvPr/>
        </p:nvPicPr>
        <p:blipFill>
          <a:blip r:embed="rId2"/>
          <a:stretch>
            <a:fillRect/>
          </a:stretch>
        </p:blipFill>
        <p:spPr>
          <a:xfrm>
            <a:off x="-23533" y="0"/>
            <a:ext cx="12215533" cy="2612571"/>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pic>
        <p:nvPicPr>
          <p:cNvPr id="8" name="Picture 7">
            <a:extLst>
              <a:ext uri="{FF2B5EF4-FFF2-40B4-BE49-F238E27FC236}">
                <a16:creationId xmlns:a16="http://schemas.microsoft.com/office/drawing/2014/main" id="{F2E8E030-B8D7-492E-BBF8-7C5C2A8F069A}"/>
              </a:ext>
            </a:extLst>
          </p:cNvPr>
          <p:cNvPicPr>
            <a:picLocks noChangeAspect="1"/>
          </p:cNvPicPr>
          <p:nvPr/>
        </p:nvPicPr>
        <p:blipFill>
          <a:blip r:embed="rId3"/>
          <a:stretch>
            <a:fillRect/>
          </a:stretch>
        </p:blipFill>
        <p:spPr>
          <a:xfrm>
            <a:off x="0" y="5734771"/>
            <a:ext cx="12221796" cy="1123229"/>
          </a:xfrm>
          <a:prstGeom prst="rect">
            <a:avLst/>
          </a:prstGeom>
        </p:spPr>
      </p:pic>
      <p:sp>
        <p:nvSpPr>
          <p:cNvPr id="9" name="Rectangle 8">
            <a:extLst>
              <a:ext uri="{FF2B5EF4-FFF2-40B4-BE49-F238E27FC236}">
                <a16:creationId xmlns:a16="http://schemas.microsoft.com/office/drawing/2014/main" id="{0C6A5733-F5EF-4D01-AB9A-67ABB25D1AC8}"/>
              </a:ext>
            </a:extLst>
          </p:cNvPr>
          <p:cNvSpPr/>
          <p:nvPr/>
        </p:nvSpPr>
        <p:spPr>
          <a:xfrm>
            <a:off x="0" y="3244334"/>
            <a:ext cx="12192000" cy="2308324"/>
          </a:xfrm>
          <a:prstGeom prst="rect">
            <a:avLst/>
          </a:prstGeom>
        </p:spPr>
        <p:txBody>
          <a:bodyPr wrap="square">
            <a:spAutoFit/>
          </a:bodyPr>
          <a:lstStyle/>
          <a:p>
            <a:pPr algn="ctr"/>
            <a:r>
              <a:rPr lang="en-GB" sz="7200">
                <a:solidFill>
                  <a:srgbClr val="FFFFFF"/>
                </a:solidFill>
                <a:latin typeface="LucidaBright"/>
              </a:rPr>
              <a:t>English Literature A Level</a:t>
            </a:r>
          </a:p>
          <a:p>
            <a:pPr algn="ctr"/>
            <a:r>
              <a:rPr lang="en-GB" sz="7200">
                <a:solidFill>
                  <a:srgbClr val="FFFFFF"/>
                </a:solidFill>
                <a:latin typeface="LucidaBright"/>
              </a:rPr>
              <a:t>English Language A Level</a:t>
            </a:r>
            <a:endParaRPr lang="en-GB" sz="7200"/>
          </a:p>
        </p:txBody>
      </p:sp>
    </p:spTree>
    <p:extLst>
      <p:ext uri="{BB962C8B-B14F-4D97-AF65-F5344CB8AC3E}">
        <p14:creationId xmlns:p14="http://schemas.microsoft.com/office/powerpoint/2010/main" val="4061933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163C4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51C5C-C89C-4350-B2BF-5316C60B203C}"/>
              </a:ext>
            </a:extLst>
          </p:cNvPr>
          <p:cNvSpPr>
            <a:spLocks noGrp="1"/>
          </p:cNvSpPr>
          <p:nvPr>
            <p:ph type="title"/>
          </p:nvPr>
        </p:nvSpPr>
        <p:spPr/>
        <p:txBody>
          <a:bodyPr/>
          <a:lstStyle/>
          <a:p>
            <a:r>
              <a:rPr lang="en-GB">
                <a:solidFill>
                  <a:schemeClr val="bg1"/>
                </a:solidFill>
              </a:rPr>
              <a:t>English Language A Level</a:t>
            </a:r>
          </a:p>
        </p:txBody>
      </p:sp>
      <p:sp>
        <p:nvSpPr>
          <p:cNvPr id="3" name="Content Placeholder 2">
            <a:extLst>
              <a:ext uri="{FF2B5EF4-FFF2-40B4-BE49-F238E27FC236}">
                <a16:creationId xmlns:a16="http://schemas.microsoft.com/office/drawing/2014/main" id="{CB24413F-F613-4171-B00A-93B24C188F1A}"/>
              </a:ext>
            </a:extLst>
          </p:cNvPr>
          <p:cNvSpPr>
            <a:spLocks noGrp="1"/>
          </p:cNvSpPr>
          <p:nvPr>
            <p:ph idx="1"/>
          </p:nvPr>
        </p:nvSpPr>
        <p:spPr/>
        <p:txBody>
          <a:bodyPr/>
          <a:lstStyle/>
          <a:p>
            <a:r>
              <a:rPr lang="en-GB">
                <a:solidFill>
                  <a:schemeClr val="bg1"/>
                </a:solidFill>
              </a:rPr>
              <a:t>Do men and women talk differently?</a:t>
            </a:r>
          </a:p>
          <a:p>
            <a:r>
              <a:rPr lang="en-GB">
                <a:solidFill>
                  <a:schemeClr val="bg1"/>
                </a:solidFill>
              </a:rPr>
              <a:t>How do children acquire language?</a:t>
            </a:r>
          </a:p>
          <a:p>
            <a:r>
              <a:rPr lang="en-GB">
                <a:solidFill>
                  <a:schemeClr val="bg1"/>
                </a:solidFill>
              </a:rPr>
              <a:t>How do you respond to different accents?</a:t>
            </a:r>
          </a:p>
          <a:p>
            <a:r>
              <a:rPr lang="en-GB">
                <a:solidFill>
                  <a:schemeClr val="bg1"/>
                </a:solidFill>
              </a:rPr>
              <a:t>Is </a:t>
            </a:r>
            <a:r>
              <a:rPr lang="en-GB" err="1">
                <a:solidFill>
                  <a:schemeClr val="bg1"/>
                </a:solidFill>
              </a:rPr>
              <a:t>textspeak</a:t>
            </a:r>
            <a:r>
              <a:rPr lang="en-GB">
                <a:solidFill>
                  <a:schemeClr val="bg1"/>
                </a:solidFill>
              </a:rPr>
              <a:t> destroying the English language?</a:t>
            </a:r>
          </a:p>
          <a:p>
            <a:r>
              <a:rPr lang="en-GB">
                <a:solidFill>
                  <a:schemeClr val="bg1"/>
                </a:solidFill>
              </a:rPr>
              <a:t>How and why are American and British English different?</a:t>
            </a:r>
          </a:p>
          <a:p>
            <a:r>
              <a:rPr lang="en-GB">
                <a:solidFill>
                  <a:schemeClr val="bg1"/>
                </a:solidFill>
              </a:rPr>
              <a:t>How do advertisers use language to make you buy their products?</a:t>
            </a:r>
          </a:p>
          <a:p>
            <a:r>
              <a:rPr lang="en-GB">
                <a:solidFill>
                  <a:schemeClr val="bg1"/>
                </a:solidFill>
              </a:rPr>
              <a:t>How and why does language change?</a:t>
            </a:r>
          </a:p>
        </p:txBody>
      </p:sp>
      <p:pic>
        <p:nvPicPr>
          <p:cNvPr id="4" name="Picture 3"/>
          <p:cNvPicPr>
            <a:picLocks noChangeAspect="1"/>
          </p:cNvPicPr>
          <p:nvPr/>
        </p:nvPicPr>
        <p:blipFill>
          <a:blip r:embed="rId2"/>
          <a:stretch>
            <a:fillRect/>
          </a:stretch>
        </p:blipFill>
        <p:spPr>
          <a:xfrm rot="755245">
            <a:off x="10287326" y="704096"/>
            <a:ext cx="1444706" cy="2072324"/>
          </a:xfrm>
          <a:prstGeom prst="rect">
            <a:avLst/>
          </a:prstGeom>
        </p:spPr>
      </p:pic>
      <p:pic>
        <p:nvPicPr>
          <p:cNvPr id="5" name="Picture 4"/>
          <p:cNvPicPr>
            <a:picLocks noChangeAspect="1"/>
          </p:cNvPicPr>
          <p:nvPr/>
        </p:nvPicPr>
        <p:blipFill>
          <a:blip r:embed="rId3"/>
          <a:stretch>
            <a:fillRect/>
          </a:stretch>
        </p:blipFill>
        <p:spPr>
          <a:xfrm rot="20618628">
            <a:off x="8302541" y="721348"/>
            <a:ext cx="1362075" cy="2076450"/>
          </a:xfrm>
          <a:prstGeom prst="rect">
            <a:avLst/>
          </a:prstGeom>
        </p:spPr>
      </p:pic>
      <p:pic>
        <p:nvPicPr>
          <p:cNvPr id="6" name="Picture 5"/>
          <p:cNvPicPr>
            <a:picLocks noChangeAspect="1"/>
          </p:cNvPicPr>
          <p:nvPr/>
        </p:nvPicPr>
        <p:blipFill>
          <a:blip r:embed="rId4"/>
          <a:stretch>
            <a:fillRect/>
          </a:stretch>
        </p:blipFill>
        <p:spPr>
          <a:xfrm>
            <a:off x="9929427" y="5116429"/>
            <a:ext cx="1876425" cy="1485900"/>
          </a:xfrm>
          <a:prstGeom prst="rect">
            <a:avLst/>
          </a:prstGeom>
        </p:spPr>
      </p:pic>
      <p:pic>
        <p:nvPicPr>
          <p:cNvPr id="7" name="Picture 6"/>
          <p:cNvPicPr>
            <a:picLocks noChangeAspect="1"/>
          </p:cNvPicPr>
          <p:nvPr/>
        </p:nvPicPr>
        <p:blipFill>
          <a:blip r:embed="rId5"/>
          <a:stretch>
            <a:fillRect/>
          </a:stretch>
        </p:blipFill>
        <p:spPr>
          <a:xfrm>
            <a:off x="7170821" y="5101560"/>
            <a:ext cx="2543676" cy="1500769"/>
          </a:xfrm>
          <a:prstGeom prst="rect">
            <a:avLst/>
          </a:prstGeom>
        </p:spPr>
      </p:pic>
    </p:spTree>
    <p:extLst>
      <p:ext uri="{BB962C8B-B14F-4D97-AF65-F5344CB8AC3E}">
        <p14:creationId xmlns:p14="http://schemas.microsoft.com/office/powerpoint/2010/main" val="3217369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163C4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51C5C-C89C-4350-B2BF-5316C60B203C}"/>
              </a:ext>
            </a:extLst>
          </p:cNvPr>
          <p:cNvSpPr>
            <a:spLocks noGrp="1"/>
          </p:cNvSpPr>
          <p:nvPr>
            <p:ph type="title"/>
          </p:nvPr>
        </p:nvSpPr>
        <p:spPr/>
        <p:txBody>
          <a:bodyPr/>
          <a:lstStyle/>
          <a:p>
            <a:r>
              <a:rPr lang="en-GB">
                <a:solidFill>
                  <a:schemeClr val="bg1"/>
                </a:solidFill>
              </a:rPr>
              <a:t>English Language A Level - AQA</a:t>
            </a:r>
          </a:p>
        </p:txBody>
      </p:sp>
      <p:sp>
        <p:nvSpPr>
          <p:cNvPr id="3" name="Content Placeholder 2">
            <a:extLst>
              <a:ext uri="{FF2B5EF4-FFF2-40B4-BE49-F238E27FC236}">
                <a16:creationId xmlns:a16="http://schemas.microsoft.com/office/drawing/2014/main" id="{CB24413F-F613-4171-B00A-93B24C188F1A}"/>
              </a:ext>
            </a:extLst>
          </p:cNvPr>
          <p:cNvSpPr>
            <a:spLocks noGrp="1"/>
          </p:cNvSpPr>
          <p:nvPr>
            <p:ph idx="1"/>
          </p:nvPr>
        </p:nvSpPr>
        <p:spPr/>
        <p:txBody>
          <a:bodyPr/>
          <a:lstStyle/>
          <a:p>
            <a:r>
              <a:rPr lang="en-GB">
                <a:solidFill>
                  <a:schemeClr val="bg1"/>
                </a:solidFill>
              </a:rPr>
              <a:t>Language, the Individual and Society - Analysis of a unseen texts, exploring how language affects representation plus a discursive essay on child language acquisition. (2 hours 30 </a:t>
            </a:r>
            <a:r>
              <a:rPr lang="en-GB" err="1">
                <a:solidFill>
                  <a:schemeClr val="bg1"/>
                </a:solidFill>
              </a:rPr>
              <a:t>mins</a:t>
            </a:r>
            <a:r>
              <a:rPr lang="en-GB">
                <a:solidFill>
                  <a:schemeClr val="bg1"/>
                </a:solidFill>
              </a:rPr>
              <a:t> exam - 40%)</a:t>
            </a:r>
          </a:p>
          <a:p>
            <a:r>
              <a:rPr lang="en-GB">
                <a:solidFill>
                  <a:schemeClr val="bg1"/>
                </a:solidFill>
              </a:rPr>
              <a:t>Language, Diversity and Change - Discussion and analysis of texts relating to how language differs according to context and changes over time. Responses to language issues such as gender, occupation, technology and race. (2 hours 30 </a:t>
            </a:r>
            <a:r>
              <a:rPr lang="en-GB" err="1">
                <a:solidFill>
                  <a:schemeClr val="bg1"/>
                </a:solidFill>
              </a:rPr>
              <a:t>mins</a:t>
            </a:r>
            <a:r>
              <a:rPr lang="en-GB">
                <a:solidFill>
                  <a:schemeClr val="bg1"/>
                </a:solidFill>
              </a:rPr>
              <a:t> exam - 40%).</a:t>
            </a:r>
          </a:p>
          <a:p>
            <a:r>
              <a:rPr lang="en-GB">
                <a:solidFill>
                  <a:schemeClr val="bg1"/>
                </a:solidFill>
              </a:rPr>
              <a:t>Language in Action - Coursework folder, comprising a language investigation on a topic of your choice and some original writing with an accompanying commentary (3500 words - 20%).</a:t>
            </a:r>
          </a:p>
        </p:txBody>
      </p:sp>
    </p:spTree>
    <p:extLst>
      <p:ext uri="{BB962C8B-B14F-4D97-AF65-F5344CB8AC3E}">
        <p14:creationId xmlns:p14="http://schemas.microsoft.com/office/powerpoint/2010/main" val="1719545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163C4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51C5C-C89C-4350-B2BF-5316C60B203C}"/>
              </a:ext>
            </a:extLst>
          </p:cNvPr>
          <p:cNvSpPr>
            <a:spLocks noGrp="1"/>
          </p:cNvSpPr>
          <p:nvPr>
            <p:ph type="title"/>
          </p:nvPr>
        </p:nvSpPr>
        <p:spPr/>
        <p:txBody>
          <a:bodyPr/>
          <a:lstStyle/>
          <a:p>
            <a:r>
              <a:rPr lang="en-GB">
                <a:solidFill>
                  <a:schemeClr val="bg1"/>
                </a:solidFill>
              </a:rPr>
              <a:t>English Language A Level</a:t>
            </a:r>
          </a:p>
        </p:txBody>
      </p:sp>
      <p:sp>
        <p:nvSpPr>
          <p:cNvPr id="3" name="Content Placeholder 2">
            <a:extLst>
              <a:ext uri="{FF2B5EF4-FFF2-40B4-BE49-F238E27FC236}">
                <a16:creationId xmlns:a16="http://schemas.microsoft.com/office/drawing/2014/main" id="{CB24413F-F613-4171-B00A-93B24C188F1A}"/>
              </a:ext>
            </a:extLst>
          </p:cNvPr>
          <p:cNvSpPr>
            <a:spLocks noGrp="1"/>
          </p:cNvSpPr>
          <p:nvPr>
            <p:ph idx="1"/>
          </p:nvPr>
        </p:nvSpPr>
        <p:spPr/>
        <p:txBody>
          <a:bodyPr/>
          <a:lstStyle/>
          <a:p>
            <a:r>
              <a:rPr lang="en-GB">
                <a:solidFill>
                  <a:schemeClr val="bg1"/>
                </a:solidFill>
              </a:rPr>
              <a:t>Fascinatingly wide-ranging</a:t>
            </a:r>
          </a:p>
          <a:p>
            <a:r>
              <a:rPr lang="en-GB">
                <a:solidFill>
                  <a:schemeClr val="bg1"/>
                </a:solidFill>
              </a:rPr>
              <a:t>Overlaps with aspects of Psychology, Sociology etc…</a:t>
            </a:r>
          </a:p>
          <a:p>
            <a:r>
              <a:rPr lang="en-GB">
                <a:solidFill>
                  <a:schemeClr val="bg1"/>
                </a:solidFill>
              </a:rPr>
              <a:t>Content and skills</a:t>
            </a:r>
          </a:p>
          <a:p>
            <a:r>
              <a:rPr lang="en-GB">
                <a:solidFill>
                  <a:schemeClr val="bg1"/>
                </a:solidFill>
              </a:rPr>
              <a:t>Creative writing aspect – you will become a better writer</a:t>
            </a:r>
          </a:p>
          <a:p>
            <a:r>
              <a:rPr lang="en-GB">
                <a:solidFill>
                  <a:schemeClr val="bg1"/>
                </a:solidFill>
              </a:rPr>
              <a:t>Need to be interested in language in the real world</a:t>
            </a:r>
          </a:p>
          <a:p>
            <a:r>
              <a:rPr lang="en-GB">
                <a:solidFill>
                  <a:schemeClr val="bg1"/>
                </a:solidFill>
              </a:rPr>
              <a:t>Can do alongside English Literature as they complement each other</a:t>
            </a:r>
          </a:p>
          <a:p>
            <a:r>
              <a:rPr lang="en-GB">
                <a:solidFill>
                  <a:schemeClr val="bg1"/>
                </a:solidFill>
              </a:rPr>
              <a:t>Minimum grade 7 at GCSE </a:t>
            </a:r>
          </a:p>
          <a:p>
            <a:pPr marL="0" indent="0">
              <a:buNone/>
            </a:pPr>
            <a:endParaRPr lang="en-GB">
              <a:solidFill>
                <a:schemeClr val="bg1"/>
              </a:solidFill>
            </a:endParaRPr>
          </a:p>
        </p:txBody>
      </p:sp>
      <p:pic>
        <p:nvPicPr>
          <p:cNvPr id="4" name="Picture 3"/>
          <p:cNvPicPr>
            <a:picLocks noChangeAspect="1"/>
          </p:cNvPicPr>
          <p:nvPr/>
        </p:nvPicPr>
        <p:blipFill>
          <a:blip r:embed="rId2"/>
          <a:stretch>
            <a:fillRect/>
          </a:stretch>
        </p:blipFill>
        <p:spPr>
          <a:xfrm>
            <a:off x="6613795" y="4955301"/>
            <a:ext cx="3150990" cy="1675610"/>
          </a:xfrm>
          <a:prstGeom prst="rect">
            <a:avLst/>
          </a:prstGeom>
        </p:spPr>
      </p:pic>
      <p:pic>
        <p:nvPicPr>
          <p:cNvPr id="5" name="Picture 4"/>
          <p:cNvPicPr>
            <a:picLocks noChangeAspect="1"/>
          </p:cNvPicPr>
          <p:nvPr/>
        </p:nvPicPr>
        <p:blipFill>
          <a:blip r:embed="rId3"/>
          <a:stretch>
            <a:fillRect/>
          </a:stretch>
        </p:blipFill>
        <p:spPr>
          <a:xfrm>
            <a:off x="9497625" y="2472677"/>
            <a:ext cx="1856175" cy="1856175"/>
          </a:xfrm>
          <a:prstGeom prst="rect">
            <a:avLst/>
          </a:prstGeom>
        </p:spPr>
      </p:pic>
      <p:pic>
        <p:nvPicPr>
          <p:cNvPr id="6" name="Picture 5"/>
          <p:cNvPicPr>
            <a:picLocks noChangeAspect="1"/>
          </p:cNvPicPr>
          <p:nvPr/>
        </p:nvPicPr>
        <p:blipFill>
          <a:blip r:embed="rId4"/>
          <a:stretch>
            <a:fillRect/>
          </a:stretch>
        </p:blipFill>
        <p:spPr>
          <a:xfrm>
            <a:off x="7514730" y="313327"/>
            <a:ext cx="2819400" cy="1895475"/>
          </a:xfrm>
          <a:prstGeom prst="rect">
            <a:avLst/>
          </a:prstGeom>
        </p:spPr>
      </p:pic>
    </p:spTree>
    <p:extLst>
      <p:ext uri="{BB962C8B-B14F-4D97-AF65-F5344CB8AC3E}">
        <p14:creationId xmlns:p14="http://schemas.microsoft.com/office/powerpoint/2010/main" val="375068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163C4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51C5C-C89C-4350-B2BF-5316C60B203C}"/>
              </a:ext>
            </a:extLst>
          </p:cNvPr>
          <p:cNvSpPr>
            <a:spLocks noGrp="1"/>
          </p:cNvSpPr>
          <p:nvPr>
            <p:ph type="title"/>
          </p:nvPr>
        </p:nvSpPr>
        <p:spPr/>
        <p:txBody>
          <a:bodyPr/>
          <a:lstStyle/>
          <a:p>
            <a:r>
              <a:rPr lang="en-GB">
                <a:solidFill>
                  <a:schemeClr val="bg1"/>
                </a:solidFill>
              </a:rPr>
              <a:t>English Literature A Level</a:t>
            </a:r>
          </a:p>
        </p:txBody>
      </p:sp>
      <p:sp>
        <p:nvSpPr>
          <p:cNvPr id="3" name="Content Placeholder 2">
            <a:extLst>
              <a:ext uri="{FF2B5EF4-FFF2-40B4-BE49-F238E27FC236}">
                <a16:creationId xmlns:a16="http://schemas.microsoft.com/office/drawing/2014/main" id="{CB24413F-F613-4171-B00A-93B24C188F1A}"/>
              </a:ext>
            </a:extLst>
          </p:cNvPr>
          <p:cNvSpPr>
            <a:spLocks noGrp="1"/>
          </p:cNvSpPr>
          <p:nvPr>
            <p:ph idx="1"/>
          </p:nvPr>
        </p:nvSpPr>
        <p:spPr/>
        <p:txBody>
          <a:bodyPr/>
          <a:lstStyle/>
          <a:p>
            <a:r>
              <a:rPr lang="en-GB">
                <a:solidFill>
                  <a:schemeClr val="bg1"/>
                </a:solidFill>
              </a:rPr>
              <a:t>Do you love reading poetry, prose and drama?</a:t>
            </a:r>
          </a:p>
          <a:p>
            <a:r>
              <a:rPr lang="en-GB">
                <a:solidFill>
                  <a:schemeClr val="bg1"/>
                </a:solidFill>
              </a:rPr>
              <a:t>Have you enjoyed English Literature GCSE?</a:t>
            </a:r>
          </a:p>
          <a:p>
            <a:r>
              <a:rPr lang="en-GB">
                <a:solidFill>
                  <a:schemeClr val="bg1"/>
                </a:solidFill>
              </a:rPr>
              <a:t>Do you like looking beneath the surface of texts?</a:t>
            </a:r>
          </a:p>
          <a:p>
            <a:r>
              <a:rPr lang="en-GB">
                <a:solidFill>
                  <a:schemeClr val="bg1"/>
                </a:solidFill>
              </a:rPr>
              <a:t>Do you like debating and discussing interpretations?</a:t>
            </a:r>
          </a:p>
          <a:p>
            <a:r>
              <a:rPr lang="en-GB">
                <a:solidFill>
                  <a:schemeClr val="bg1"/>
                </a:solidFill>
              </a:rPr>
              <a:t>Are you enthusiastic about doing wider reading?</a:t>
            </a:r>
          </a:p>
          <a:p>
            <a:r>
              <a:rPr lang="en-GB">
                <a:solidFill>
                  <a:schemeClr val="bg1"/>
                </a:solidFill>
              </a:rPr>
              <a:t>Have a go at reading Birdsong, Small Island or Atonement. Go to the Globe and watch a Shakespeare play.  Read some Larkin poetry.</a:t>
            </a:r>
          </a:p>
        </p:txBody>
      </p:sp>
    </p:spTree>
    <p:extLst>
      <p:ext uri="{BB962C8B-B14F-4D97-AF65-F5344CB8AC3E}">
        <p14:creationId xmlns:p14="http://schemas.microsoft.com/office/powerpoint/2010/main" val="18460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63C4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51C5C-C89C-4350-B2BF-5316C60B203C}"/>
              </a:ext>
            </a:extLst>
          </p:cNvPr>
          <p:cNvSpPr>
            <a:spLocks noGrp="1"/>
          </p:cNvSpPr>
          <p:nvPr>
            <p:ph type="title"/>
          </p:nvPr>
        </p:nvSpPr>
        <p:spPr/>
        <p:txBody>
          <a:bodyPr/>
          <a:lstStyle/>
          <a:p>
            <a:r>
              <a:rPr lang="en-GB">
                <a:solidFill>
                  <a:schemeClr val="bg1"/>
                </a:solidFill>
              </a:rPr>
              <a:t>English Literature A Level - Edexcel</a:t>
            </a:r>
          </a:p>
        </p:txBody>
      </p:sp>
      <p:sp>
        <p:nvSpPr>
          <p:cNvPr id="3" name="Content Placeholder 2">
            <a:extLst>
              <a:ext uri="{FF2B5EF4-FFF2-40B4-BE49-F238E27FC236}">
                <a16:creationId xmlns:a16="http://schemas.microsoft.com/office/drawing/2014/main" id="{CB24413F-F613-4171-B00A-93B24C188F1A}"/>
              </a:ext>
            </a:extLst>
          </p:cNvPr>
          <p:cNvSpPr>
            <a:spLocks noGrp="1"/>
          </p:cNvSpPr>
          <p:nvPr>
            <p:ph idx="1"/>
          </p:nvPr>
        </p:nvSpPr>
        <p:spPr/>
        <p:txBody>
          <a:bodyPr>
            <a:normAutofit fontScale="92500" lnSpcReduction="20000"/>
          </a:bodyPr>
          <a:lstStyle/>
          <a:p>
            <a:r>
              <a:rPr lang="en-GB">
                <a:solidFill>
                  <a:schemeClr val="bg1"/>
                </a:solidFill>
              </a:rPr>
              <a:t>Drama – students study Shakespeare’s Othello or Twelfth Night and Tennessee Williams’ A Streetcar Named Desire.(Exam – 2hrs 15mins, 30%)</a:t>
            </a:r>
          </a:p>
          <a:p>
            <a:r>
              <a:rPr lang="en-GB">
                <a:solidFill>
                  <a:schemeClr val="bg1"/>
                </a:solidFill>
              </a:rPr>
              <a:t>Prose – 1hr exam – students study Margaret Atwood’s The Handmaid’s Tale and Mary Shelley’s Frankenstein.(Exam – 1hr, 20%)</a:t>
            </a:r>
          </a:p>
          <a:p>
            <a:r>
              <a:rPr lang="en-GB">
                <a:solidFill>
                  <a:schemeClr val="bg1"/>
                </a:solidFill>
              </a:rPr>
              <a:t>Poetry – students study a selection of post-2000 poetry in The Forward Book of Poetry and Chaucer’s The Wife of Bath’s Prologue and Tale.(Exam – 2hrs 15mins,30%)</a:t>
            </a:r>
          </a:p>
          <a:p>
            <a:r>
              <a:rPr lang="en-GB">
                <a:solidFill>
                  <a:schemeClr val="bg1"/>
                </a:solidFill>
              </a:rPr>
              <a:t>Coursework- students choose two texts not studied in the rest of the course on which to write a comparative essay of 2500 –3000 words. The texts are of the student’s choice but must be agreed by the exam board. Past textual choices have included F. Scott Fitzgerald’s The Great Gatsby, JD Salinger’s The Catcher in the Rye and Sebastian Faulks’ Birdsong. (Coursework –20%)</a:t>
            </a:r>
          </a:p>
        </p:txBody>
      </p:sp>
    </p:spTree>
    <p:extLst>
      <p:ext uri="{BB962C8B-B14F-4D97-AF65-F5344CB8AC3E}">
        <p14:creationId xmlns:p14="http://schemas.microsoft.com/office/powerpoint/2010/main" val="538875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163C4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51C5C-C89C-4350-B2BF-5316C60B203C}"/>
              </a:ext>
            </a:extLst>
          </p:cNvPr>
          <p:cNvSpPr>
            <a:spLocks noGrp="1"/>
          </p:cNvSpPr>
          <p:nvPr>
            <p:ph type="title"/>
          </p:nvPr>
        </p:nvSpPr>
        <p:spPr/>
        <p:txBody>
          <a:bodyPr/>
          <a:lstStyle/>
          <a:p>
            <a:r>
              <a:rPr lang="en-GB">
                <a:solidFill>
                  <a:schemeClr val="bg1"/>
                </a:solidFill>
              </a:rPr>
              <a:t>English Literature A Level</a:t>
            </a:r>
          </a:p>
        </p:txBody>
      </p:sp>
      <p:sp>
        <p:nvSpPr>
          <p:cNvPr id="3" name="Content Placeholder 2">
            <a:extLst>
              <a:ext uri="{FF2B5EF4-FFF2-40B4-BE49-F238E27FC236}">
                <a16:creationId xmlns:a16="http://schemas.microsoft.com/office/drawing/2014/main" id="{CB24413F-F613-4171-B00A-93B24C188F1A}"/>
              </a:ext>
            </a:extLst>
          </p:cNvPr>
          <p:cNvSpPr>
            <a:spLocks noGrp="1"/>
          </p:cNvSpPr>
          <p:nvPr>
            <p:ph idx="1"/>
          </p:nvPr>
        </p:nvSpPr>
        <p:spPr/>
        <p:txBody>
          <a:bodyPr>
            <a:normAutofit/>
          </a:bodyPr>
          <a:lstStyle/>
          <a:p>
            <a:r>
              <a:rPr lang="en-GB">
                <a:solidFill>
                  <a:schemeClr val="bg1"/>
                </a:solidFill>
              </a:rPr>
              <a:t>Security of the text</a:t>
            </a:r>
          </a:p>
          <a:p>
            <a:r>
              <a:rPr lang="en-GB">
                <a:solidFill>
                  <a:schemeClr val="bg1"/>
                </a:solidFill>
              </a:rPr>
              <a:t>Develops your analytical and writing skills</a:t>
            </a:r>
          </a:p>
          <a:p>
            <a:r>
              <a:rPr lang="en-GB">
                <a:solidFill>
                  <a:schemeClr val="bg1"/>
                </a:solidFill>
              </a:rPr>
              <a:t>Complements other subjects well</a:t>
            </a:r>
          </a:p>
          <a:p>
            <a:r>
              <a:rPr lang="en-GB">
                <a:solidFill>
                  <a:schemeClr val="bg1"/>
                </a:solidFill>
              </a:rPr>
              <a:t>Spend two years doing what you love!</a:t>
            </a:r>
          </a:p>
          <a:p>
            <a:r>
              <a:rPr lang="en-GB">
                <a:solidFill>
                  <a:schemeClr val="bg1"/>
                </a:solidFill>
              </a:rPr>
              <a:t>Only choose it if you love reading!</a:t>
            </a:r>
          </a:p>
          <a:p>
            <a:r>
              <a:rPr lang="en-GB">
                <a:solidFill>
                  <a:schemeClr val="bg1"/>
                </a:solidFill>
              </a:rPr>
              <a:t>Choose Lang or Lit based on interest, not grades</a:t>
            </a:r>
          </a:p>
        </p:txBody>
      </p:sp>
      <p:pic>
        <p:nvPicPr>
          <p:cNvPr id="4" name="Picture 3"/>
          <p:cNvPicPr>
            <a:picLocks noChangeAspect="1"/>
          </p:cNvPicPr>
          <p:nvPr/>
        </p:nvPicPr>
        <p:blipFill>
          <a:blip r:embed="rId2"/>
          <a:stretch>
            <a:fillRect/>
          </a:stretch>
        </p:blipFill>
        <p:spPr>
          <a:xfrm rot="857481">
            <a:off x="10107482" y="457200"/>
            <a:ext cx="1403229" cy="2147887"/>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268950">
            <a:off x="8111233" y="1531143"/>
            <a:ext cx="1352550" cy="2076450"/>
          </a:xfrm>
          <a:prstGeom prst="rect">
            <a:avLst/>
          </a:prstGeom>
        </p:spPr>
      </p:pic>
      <p:pic>
        <p:nvPicPr>
          <p:cNvPr id="6" name="Picture 5"/>
          <p:cNvPicPr>
            <a:picLocks noChangeAspect="1"/>
          </p:cNvPicPr>
          <p:nvPr/>
        </p:nvPicPr>
        <p:blipFill>
          <a:blip r:embed="rId4"/>
          <a:stretch>
            <a:fillRect/>
          </a:stretch>
        </p:blipFill>
        <p:spPr>
          <a:xfrm rot="943244">
            <a:off x="10115465" y="2970884"/>
            <a:ext cx="1600200" cy="2076450"/>
          </a:xfrm>
          <a:prstGeom prst="rect">
            <a:avLst/>
          </a:prstGeom>
        </p:spPr>
      </p:pic>
      <p:pic>
        <p:nvPicPr>
          <p:cNvPr id="7" name="Picture 6"/>
          <p:cNvPicPr>
            <a:picLocks noChangeAspect="1"/>
          </p:cNvPicPr>
          <p:nvPr/>
        </p:nvPicPr>
        <p:blipFill>
          <a:blip r:embed="rId5"/>
          <a:stretch>
            <a:fillRect/>
          </a:stretch>
        </p:blipFill>
        <p:spPr>
          <a:xfrm rot="20186028">
            <a:off x="8420343" y="3916721"/>
            <a:ext cx="1352550" cy="2076450"/>
          </a:xfrm>
          <a:prstGeom prst="rect">
            <a:avLst/>
          </a:prstGeom>
        </p:spPr>
      </p:pic>
    </p:spTree>
    <p:extLst>
      <p:ext uri="{BB962C8B-B14F-4D97-AF65-F5344CB8AC3E}">
        <p14:creationId xmlns:p14="http://schemas.microsoft.com/office/powerpoint/2010/main" val="3496837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10B535B756C624EA3F6D27116DBAF34" ma:contentTypeVersion="16" ma:contentTypeDescription="Create a new document." ma:contentTypeScope="" ma:versionID="1f2fbd3d3eac8ef7a0e750f161ccce7a">
  <xsd:schema xmlns:xsd="http://www.w3.org/2001/XMLSchema" xmlns:xs="http://www.w3.org/2001/XMLSchema" xmlns:p="http://schemas.microsoft.com/office/2006/metadata/properties" xmlns:ns2="fbc262b2-0396-429a-90c9-e187502e50ed" xmlns:ns3="8fd9eb0e-5c3a-4d9c-bb3e-49f394cfd5a0" targetNamespace="http://schemas.microsoft.com/office/2006/metadata/properties" ma:root="true" ma:fieldsID="7351af733be9713b036ce24a0fae9136" ns2:_="" ns3:_="">
    <xsd:import namespace="fbc262b2-0396-429a-90c9-e187502e50ed"/>
    <xsd:import namespace="8fd9eb0e-5c3a-4d9c-bb3e-49f394cfd5a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GenerationTime" minOccurs="0"/>
                <xsd:element ref="ns2:MediaServiceEventHashCode" minOccurs="0"/>
                <xsd:element ref="ns2:MediaServiceSearchPropertie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c262b2-0396-429a-90c9-e187502e50e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750ece5b-179d-48e2-9708-9a259965f001" ma:termSetId="09814cd3-568e-fe90-9814-8d621ff8fb84" ma:anchorId="fba54fb3-c3e1-fe81-a776-ca4b69148c4d" ma:open="true" ma:isKeyword="false">
      <xsd:complexType>
        <xsd:sequence>
          <xsd:element ref="pc:Terms" minOccurs="0" maxOccurs="1"/>
        </xsd:sequence>
      </xsd:complexType>
    </xsd:element>
    <xsd:element name="MediaServiceOCR" ma:index="2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fd9eb0e-5c3a-4d9c-bb3e-49f394cfd5a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add526b-62cb-4584-86e7-7e32baab79a0}" ma:internalName="TaxCatchAll" ma:showField="CatchAllData" ma:web="8fd9eb0e-5c3a-4d9c-bb3e-49f394cfd5a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fd9eb0e-5c3a-4d9c-bb3e-49f394cfd5a0" xsi:nil="true"/>
    <lcf76f155ced4ddcb4097134ff3c332f xmlns="fbc262b2-0396-429a-90c9-e187502e50e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1CB9C90-6CD0-4316-BE71-02CE263FCBDA}"/>
</file>

<file path=customXml/itemProps2.xml><?xml version="1.0" encoding="utf-8"?>
<ds:datastoreItem xmlns:ds="http://schemas.openxmlformats.org/officeDocument/2006/customXml" ds:itemID="{B5EC22C7-C0F2-4F01-9C1F-17EC3776ADC7}">
  <ds:schemaRefs>
    <ds:schemaRef ds:uri="http://schemas.microsoft.com/sharepoint/v3/contenttype/forms"/>
  </ds:schemaRefs>
</ds:datastoreItem>
</file>

<file path=customXml/itemProps3.xml><?xml version="1.0" encoding="utf-8"?>
<ds:datastoreItem xmlns:ds="http://schemas.openxmlformats.org/officeDocument/2006/customXml" ds:itemID="{D8C7FF96-C4C6-43C5-BC95-317C40E7D9FC}">
  <ds:schemaRefs>
    <ds:schemaRef ds:uri="b084344c-d6e6-40a6-a438-800165dd1991"/>
    <ds:schemaRef ds:uri="bb5f5b29-aa6c-41a5-9f10-845a3ef6ebe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7</Slides>
  <Notes>0</Notes>
  <HiddenSlides>0</HiddenSlide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English Language A Level</vt:lpstr>
      <vt:lpstr>English Language A Level - AQA</vt:lpstr>
      <vt:lpstr>English Language A Level</vt:lpstr>
      <vt:lpstr>English Literature A Level</vt:lpstr>
      <vt:lpstr>English Literature A Level - Edexcel</vt:lpstr>
      <vt:lpstr>English Literature A Level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Passam</dc:creator>
  <cp:revision>2</cp:revision>
  <cp:lastPrinted>2024-11-06T16:42:24Z</cp:lastPrinted>
  <dcterms:created xsi:type="dcterms:W3CDTF">2019-11-05T16:45:31Z</dcterms:created>
  <dcterms:modified xsi:type="dcterms:W3CDTF">2024-11-07T08:30:19Z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0x010100C10B535B756C624EA3F6D27116DBAF34</vt:lpwstr>
  </property>
</Properties>
</file>