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80" r:id="rId5"/>
    <p:sldId id="281" r:id="rId6"/>
    <p:sldId id="273" r:id="rId7"/>
    <p:sldId id="267" r:id="rId8"/>
    <p:sldId id="266" r:id="rId9"/>
    <p:sldId id="269" r:id="rId10"/>
    <p:sldId id="274" r:id="rId11"/>
    <p:sldId id="293" r:id="rId12"/>
    <p:sldId id="279" r:id="rId13"/>
    <p:sldId id="271" r:id="rId14"/>
    <p:sldId id="291" r:id="rId15"/>
    <p:sldId id="272" r:id="rId16"/>
    <p:sldId id="292" r:id="rId17"/>
    <p:sldId id="3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163C46"/>
    <a:srgbClr val="121C4D"/>
    <a:srgbClr val="1D1F2A"/>
    <a:srgbClr val="847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6F62E-B1F9-4F1C-93E3-45BF32834124}" v="1" dt="2024-11-06T12:35:39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Hypher" userId="a41a0516-9e7a-479c-837c-765fb2afaf03" providerId="ADAL" clId="{DE3C9623-C2EC-419C-AC42-683C88329BEC}"/>
    <pc:docChg chg="undo custSel modSld">
      <pc:chgData name="Richard Hypher" userId="a41a0516-9e7a-479c-837c-765fb2afaf03" providerId="ADAL" clId="{DE3C9623-C2EC-419C-AC42-683C88329BEC}" dt="2022-11-08T20:09:11.626" v="305" actId="14100"/>
      <pc:docMkLst>
        <pc:docMk/>
      </pc:docMkLst>
      <pc:sldChg chg="modSp mod">
        <pc:chgData name="Richard Hypher" userId="a41a0516-9e7a-479c-837c-765fb2afaf03" providerId="ADAL" clId="{DE3C9623-C2EC-419C-AC42-683C88329BEC}" dt="2022-11-08T19:09:34.201" v="7" actId="20577"/>
        <pc:sldMkLst>
          <pc:docMk/>
          <pc:sldMk cId="2705433158" sldId="264"/>
        </pc:sldMkLst>
        <pc:spChg chg="mod">
          <ac:chgData name="Richard Hypher" userId="a41a0516-9e7a-479c-837c-765fb2afaf03" providerId="ADAL" clId="{DE3C9623-C2EC-419C-AC42-683C88329BEC}" dt="2022-11-08T19:09:34.201" v="7" actId="20577"/>
          <ac:spMkLst>
            <pc:docMk/>
            <pc:sldMk cId="2705433158" sldId="264"/>
            <ac:spMk id="5" creationId="{00000000-0000-0000-0000-000000000000}"/>
          </ac:spMkLst>
        </pc:spChg>
      </pc:sldChg>
      <pc:sldChg chg="addSp modSp mod">
        <pc:chgData name="Richard Hypher" userId="a41a0516-9e7a-479c-837c-765fb2afaf03" providerId="ADAL" clId="{DE3C9623-C2EC-419C-AC42-683C88329BEC}" dt="2022-11-08T20:09:11.626" v="305" actId="14100"/>
        <pc:sldMkLst>
          <pc:docMk/>
          <pc:sldMk cId="2925411443" sldId="265"/>
        </pc:sldMkLst>
        <pc:spChg chg="mod">
          <ac:chgData name="Richard Hypher" userId="a41a0516-9e7a-479c-837c-765fb2afaf03" providerId="ADAL" clId="{DE3C9623-C2EC-419C-AC42-683C88329BEC}" dt="2022-11-08T20:09:11.626" v="305" actId="14100"/>
          <ac:spMkLst>
            <pc:docMk/>
            <pc:sldMk cId="2925411443" sldId="265"/>
            <ac:spMk id="5" creationId="{1C37955D-39FA-4788-B742-6A827EC249DD}"/>
          </ac:spMkLst>
        </pc:spChg>
        <pc:picChg chg="add mod">
          <ac:chgData name="Richard Hypher" userId="a41a0516-9e7a-479c-837c-765fb2afaf03" providerId="ADAL" clId="{DE3C9623-C2EC-419C-AC42-683C88329BEC}" dt="2022-11-08T20:05:05.285" v="298" actId="14100"/>
          <ac:picMkLst>
            <pc:docMk/>
            <pc:sldMk cId="2925411443" sldId="265"/>
            <ac:picMk id="3" creationId="{202D987B-3510-96BB-E7A1-8ED05A936249}"/>
          </ac:picMkLst>
        </pc:picChg>
        <pc:picChg chg="add mod">
          <ac:chgData name="Richard Hypher" userId="a41a0516-9e7a-479c-837c-765fb2afaf03" providerId="ADAL" clId="{DE3C9623-C2EC-419C-AC42-683C88329BEC}" dt="2022-11-08T20:05:01.025" v="297" actId="14100"/>
          <ac:picMkLst>
            <pc:docMk/>
            <pc:sldMk cId="2925411443" sldId="265"/>
            <ac:picMk id="9" creationId="{D1434402-A638-E579-11CB-0DA07D17E47C}"/>
          </ac:picMkLst>
        </pc:picChg>
        <pc:picChg chg="add mod">
          <ac:chgData name="Richard Hypher" userId="a41a0516-9e7a-479c-837c-765fb2afaf03" providerId="ADAL" clId="{DE3C9623-C2EC-419C-AC42-683C88329BEC}" dt="2022-11-08T20:08:57.199" v="303" actId="1076"/>
          <ac:picMkLst>
            <pc:docMk/>
            <pc:sldMk cId="2925411443" sldId="265"/>
            <ac:picMk id="11" creationId="{2682CCA0-CE34-E7B2-76A5-6C669FB93982}"/>
          </ac:picMkLst>
        </pc:picChg>
      </pc:sldChg>
      <pc:sldChg chg="addSp modSp mod">
        <pc:chgData name="Richard Hypher" userId="a41a0516-9e7a-479c-837c-765fb2afaf03" providerId="ADAL" clId="{DE3C9623-C2EC-419C-AC42-683C88329BEC}" dt="2022-11-08T20:00:50.673" v="290" actId="1076"/>
        <pc:sldMkLst>
          <pc:docMk/>
          <pc:sldMk cId="1855954687" sldId="267"/>
        </pc:sldMkLst>
        <pc:spChg chg="mod">
          <ac:chgData name="Richard Hypher" userId="a41a0516-9e7a-479c-837c-765fb2afaf03" providerId="ADAL" clId="{DE3C9623-C2EC-419C-AC42-683C88329BEC}" dt="2022-11-08T19:16:33.240" v="79" actId="20577"/>
          <ac:spMkLst>
            <pc:docMk/>
            <pc:sldMk cId="1855954687" sldId="267"/>
            <ac:spMk id="7" creationId="{00000000-0000-0000-0000-000000000000}"/>
          </ac:spMkLst>
        </pc:spChg>
        <pc:picChg chg="add mod">
          <ac:chgData name="Richard Hypher" userId="a41a0516-9e7a-479c-837c-765fb2afaf03" providerId="ADAL" clId="{DE3C9623-C2EC-419C-AC42-683C88329BEC}" dt="2022-11-08T20:00:50.673" v="290" actId="1076"/>
          <ac:picMkLst>
            <pc:docMk/>
            <pc:sldMk cId="1855954687" sldId="267"/>
            <ac:picMk id="3" creationId="{2D25A4BD-3DE3-AE19-744F-BB95705C3D02}"/>
          </ac:picMkLst>
        </pc:picChg>
      </pc:sldChg>
      <pc:sldChg chg="modSp mod">
        <pc:chgData name="Richard Hypher" userId="a41a0516-9e7a-479c-837c-765fb2afaf03" providerId="ADAL" clId="{DE3C9623-C2EC-419C-AC42-683C88329BEC}" dt="2022-11-08T19:18:24.604" v="184" actId="20577"/>
        <pc:sldMkLst>
          <pc:docMk/>
          <pc:sldMk cId="1287530860" sldId="269"/>
        </pc:sldMkLst>
        <pc:spChg chg="mod">
          <ac:chgData name="Richard Hypher" userId="a41a0516-9e7a-479c-837c-765fb2afaf03" providerId="ADAL" clId="{DE3C9623-C2EC-419C-AC42-683C88329BEC}" dt="2022-11-08T19:18:24.604" v="184" actId="20577"/>
          <ac:spMkLst>
            <pc:docMk/>
            <pc:sldMk cId="1287530860" sldId="269"/>
            <ac:spMk id="5" creationId="{00000000-0000-0000-0000-000000000000}"/>
          </ac:spMkLst>
        </pc:spChg>
      </pc:sldChg>
      <pc:sldChg chg="delSp mod">
        <pc:chgData name="Richard Hypher" userId="a41a0516-9e7a-479c-837c-765fb2afaf03" providerId="ADAL" clId="{DE3C9623-C2EC-419C-AC42-683C88329BEC}" dt="2022-11-08T19:23:20.450" v="232" actId="478"/>
        <pc:sldMkLst>
          <pc:docMk/>
          <pc:sldMk cId="3794387612" sldId="271"/>
        </pc:sldMkLst>
        <pc:picChg chg="del">
          <ac:chgData name="Richard Hypher" userId="a41a0516-9e7a-479c-837c-765fb2afaf03" providerId="ADAL" clId="{DE3C9623-C2EC-419C-AC42-683C88329BEC}" dt="2022-11-08T19:23:20.450" v="232" actId="478"/>
          <ac:picMkLst>
            <pc:docMk/>
            <pc:sldMk cId="3794387612" sldId="271"/>
            <ac:picMk id="3" creationId="{EF2803D9-ECEC-4FDB-937E-D0C86C0E96EB}"/>
          </ac:picMkLst>
        </pc:picChg>
      </pc:sldChg>
      <pc:sldChg chg="modSp mod">
        <pc:chgData name="Richard Hypher" userId="a41a0516-9e7a-479c-837c-765fb2afaf03" providerId="ADAL" clId="{DE3C9623-C2EC-419C-AC42-683C88329BEC}" dt="2022-11-08T19:24:56.253" v="241" actId="5793"/>
        <pc:sldMkLst>
          <pc:docMk/>
          <pc:sldMk cId="2245622417" sldId="272"/>
        </pc:sldMkLst>
        <pc:spChg chg="mod">
          <ac:chgData name="Richard Hypher" userId="a41a0516-9e7a-479c-837c-765fb2afaf03" providerId="ADAL" clId="{DE3C9623-C2EC-419C-AC42-683C88329BEC}" dt="2022-11-08T19:24:56.253" v="241" actId="5793"/>
          <ac:spMkLst>
            <pc:docMk/>
            <pc:sldMk cId="2245622417" sldId="272"/>
            <ac:spMk id="7" creationId="{00000000-0000-0000-0000-000000000000}"/>
          </ac:spMkLst>
        </pc:spChg>
      </pc:sldChg>
      <pc:sldChg chg="modSp mod">
        <pc:chgData name="Richard Hypher" userId="a41a0516-9e7a-479c-837c-765fb2afaf03" providerId="ADAL" clId="{DE3C9623-C2EC-419C-AC42-683C88329BEC}" dt="2022-11-08T19:11:22.268" v="32" actId="20577"/>
        <pc:sldMkLst>
          <pc:docMk/>
          <pc:sldMk cId="1180560958" sldId="273"/>
        </pc:sldMkLst>
        <pc:spChg chg="mod">
          <ac:chgData name="Richard Hypher" userId="a41a0516-9e7a-479c-837c-765fb2afaf03" providerId="ADAL" clId="{DE3C9623-C2EC-419C-AC42-683C88329BEC}" dt="2022-11-08T19:11:22.268" v="32" actId="20577"/>
          <ac:spMkLst>
            <pc:docMk/>
            <pc:sldMk cId="1180560958" sldId="273"/>
            <ac:spMk id="14" creationId="{C85386B2-8C1A-453B-BCA4-3FA5BD89450F}"/>
          </ac:spMkLst>
        </pc:spChg>
      </pc:sldChg>
      <pc:sldChg chg="modSp mod">
        <pc:chgData name="Richard Hypher" userId="a41a0516-9e7a-479c-837c-765fb2afaf03" providerId="ADAL" clId="{DE3C9623-C2EC-419C-AC42-683C88329BEC}" dt="2022-11-08T19:20:42.577" v="209" actId="1076"/>
        <pc:sldMkLst>
          <pc:docMk/>
          <pc:sldMk cId="4217969466" sldId="274"/>
        </pc:sldMkLst>
        <pc:spChg chg="mod">
          <ac:chgData name="Richard Hypher" userId="a41a0516-9e7a-479c-837c-765fb2afaf03" providerId="ADAL" clId="{DE3C9623-C2EC-419C-AC42-683C88329BEC}" dt="2022-11-08T19:19:57.940" v="202" actId="1076"/>
          <ac:spMkLst>
            <pc:docMk/>
            <pc:sldMk cId="4217969466" sldId="274"/>
            <ac:spMk id="2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0:04.873" v="203" actId="1076"/>
          <ac:spMkLst>
            <pc:docMk/>
            <pc:sldMk cId="4217969466" sldId="274"/>
            <ac:spMk id="3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0:26.817" v="207" actId="1076"/>
          <ac:spMkLst>
            <pc:docMk/>
            <pc:sldMk cId="4217969466" sldId="274"/>
            <ac:spMk id="6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0:42.577" v="209" actId="1076"/>
          <ac:spMkLst>
            <pc:docMk/>
            <pc:sldMk cId="4217969466" sldId="274"/>
            <ac:spMk id="7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19:39.002" v="197" actId="1076"/>
          <ac:spMkLst>
            <pc:docMk/>
            <pc:sldMk cId="4217969466" sldId="274"/>
            <ac:spMk id="12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0:22.403" v="206" actId="1076"/>
          <ac:spMkLst>
            <pc:docMk/>
            <pc:sldMk cId="4217969466" sldId="274"/>
            <ac:spMk id="15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0:31.902" v="208" actId="1076"/>
          <ac:spMkLst>
            <pc:docMk/>
            <pc:sldMk cId="4217969466" sldId="274"/>
            <ac:spMk id="16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19:31.998" v="196" actId="1076"/>
          <ac:spMkLst>
            <pc:docMk/>
            <pc:sldMk cId="4217969466" sldId="274"/>
            <ac:spMk id="17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19:10.227" v="191" actId="1076"/>
          <ac:spMkLst>
            <pc:docMk/>
            <pc:sldMk cId="4217969466" sldId="274"/>
            <ac:spMk id="18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19:43.862" v="199" actId="1076"/>
          <ac:spMkLst>
            <pc:docMk/>
            <pc:sldMk cId="4217969466" sldId="274"/>
            <ac:spMk id="23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0:10.801" v="204" actId="1076"/>
          <ac:spMkLst>
            <pc:docMk/>
            <pc:sldMk cId="4217969466" sldId="274"/>
            <ac:spMk id="24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0:18.078" v="205" actId="1076"/>
          <ac:spMkLst>
            <pc:docMk/>
            <pc:sldMk cId="4217969466" sldId="274"/>
            <ac:spMk id="25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19:26.365" v="194" actId="1076"/>
          <ac:spMkLst>
            <pc:docMk/>
            <pc:sldMk cId="4217969466" sldId="274"/>
            <ac:spMk id="32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19:48.553" v="200" actId="1076"/>
          <ac:spMkLst>
            <pc:docMk/>
            <pc:sldMk cId="4217969466" sldId="274"/>
            <ac:spMk id="33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19:53.159" v="201" actId="1076"/>
          <ac:spMkLst>
            <pc:docMk/>
            <pc:sldMk cId="4217969466" sldId="274"/>
            <ac:spMk id="34" creationId="{00000000-0000-0000-0000-000000000000}"/>
          </ac:spMkLst>
        </pc:spChg>
      </pc:sldChg>
      <pc:sldChg chg="modSp mod">
        <pc:chgData name="Richard Hypher" userId="a41a0516-9e7a-479c-837c-765fb2afaf03" providerId="ADAL" clId="{DE3C9623-C2EC-419C-AC42-683C88329BEC}" dt="2022-11-08T19:22:56.848" v="231" actId="207"/>
        <pc:sldMkLst>
          <pc:docMk/>
          <pc:sldMk cId="3463082787" sldId="279"/>
        </pc:sldMkLst>
        <pc:spChg chg="mod">
          <ac:chgData name="Richard Hypher" userId="a41a0516-9e7a-479c-837c-765fb2afaf03" providerId="ADAL" clId="{DE3C9623-C2EC-419C-AC42-683C88329BEC}" dt="2022-11-08T19:22:56.848" v="231" actId="207"/>
          <ac:spMkLst>
            <pc:docMk/>
            <pc:sldMk cId="3463082787" sldId="279"/>
            <ac:spMk id="5" creationId="{F63913EA-38CC-4F07-86FD-726E3B72FD8B}"/>
          </ac:spMkLst>
        </pc:spChg>
      </pc:sldChg>
      <pc:sldChg chg="modSp mod">
        <pc:chgData name="Richard Hypher" userId="a41a0516-9e7a-479c-837c-765fb2afaf03" providerId="ADAL" clId="{DE3C9623-C2EC-419C-AC42-683C88329BEC}" dt="2022-11-08T19:10:50.679" v="30" actId="20577"/>
        <pc:sldMkLst>
          <pc:docMk/>
          <pc:sldMk cId="2994740776" sldId="281"/>
        </pc:sldMkLst>
        <pc:spChg chg="mod">
          <ac:chgData name="Richard Hypher" userId="a41a0516-9e7a-479c-837c-765fb2afaf03" providerId="ADAL" clId="{DE3C9623-C2EC-419C-AC42-683C88329BEC}" dt="2022-11-08T19:10:50.679" v="30" actId="20577"/>
          <ac:spMkLst>
            <pc:docMk/>
            <pc:sldMk cId="2994740776" sldId="281"/>
            <ac:spMk id="2" creationId="{76B5AA02-D10A-43C9-AE16-1CDCF01C9543}"/>
          </ac:spMkLst>
        </pc:spChg>
        <pc:spChg chg="mod">
          <ac:chgData name="Richard Hypher" userId="a41a0516-9e7a-479c-837c-765fb2afaf03" providerId="ADAL" clId="{DE3C9623-C2EC-419C-AC42-683C88329BEC}" dt="2022-11-08T19:10:20.214" v="9" actId="21"/>
          <ac:spMkLst>
            <pc:docMk/>
            <pc:sldMk cId="2994740776" sldId="281"/>
            <ac:spMk id="9" creationId="{1BDF99F2-26EF-4980-B2D7-B5070B48E004}"/>
          </ac:spMkLst>
        </pc:spChg>
      </pc:sldChg>
      <pc:sldChg chg="delSp modSp mod">
        <pc:chgData name="Richard Hypher" userId="a41a0516-9e7a-479c-837c-765fb2afaf03" providerId="ADAL" clId="{DE3C9623-C2EC-419C-AC42-683C88329BEC}" dt="2022-11-08T19:31:34.233" v="286" actId="20577"/>
        <pc:sldMkLst>
          <pc:docMk/>
          <pc:sldMk cId="3409291972" sldId="292"/>
        </pc:sldMkLst>
        <pc:spChg chg="mod">
          <ac:chgData name="Richard Hypher" userId="a41a0516-9e7a-479c-837c-765fb2afaf03" providerId="ADAL" clId="{DE3C9623-C2EC-419C-AC42-683C88329BEC}" dt="2022-11-08T19:31:34.233" v="286" actId="20577"/>
          <ac:spMkLst>
            <pc:docMk/>
            <pc:sldMk cId="3409291972" sldId="292"/>
            <ac:spMk id="5" creationId="{35EA998E-349E-4E2C-BC90-AD9F8177960B}"/>
          </ac:spMkLst>
        </pc:spChg>
        <pc:picChg chg="del mod">
          <ac:chgData name="Richard Hypher" userId="a41a0516-9e7a-479c-837c-765fb2afaf03" providerId="ADAL" clId="{DE3C9623-C2EC-419C-AC42-683C88329BEC}" dt="2022-11-08T19:26:03.815" v="265" actId="478"/>
          <ac:picMkLst>
            <pc:docMk/>
            <pc:sldMk cId="3409291972" sldId="292"/>
            <ac:picMk id="6" creationId="{7AFDF19E-BBDB-446C-B492-B94C6BFDBC60}"/>
          </ac:picMkLst>
        </pc:picChg>
      </pc:sldChg>
      <pc:sldChg chg="modSp mod">
        <pc:chgData name="Richard Hypher" userId="a41a0516-9e7a-479c-837c-765fb2afaf03" providerId="ADAL" clId="{DE3C9623-C2EC-419C-AC42-683C88329BEC}" dt="2022-11-08T19:22:36.578" v="230" actId="688"/>
        <pc:sldMkLst>
          <pc:docMk/>
          <pc:sldMk cId="490695083" sldId="293"/>
        </pc:sldMkLst>
        <pc:spChg chg="mod">
          <ac:chgData name="Richard Hypher" userId="a41a0516-9e7a-479c-837c-765fb2afaf03" providerId="ADAL" clId="{DE3C9623-C2EC-419C-AC42-683C88329BEC}" dt="2022-11-08T19:21:22.093" v="214" actId="1076"/>
          <ac:spMkLst>
            <pc:docMk/>
            <pc:sldMk cId="490695083" sldId="293"/>
            <ac:spMk id="2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1:18.246" v="213" actId="1076"/>
          <ac:spMkLst>
            <pc:docMk/>
            <pc:sldMk cId="490695083" sldId="293"/>
            <ac:spMk id="3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2:14.235" v="226" actId="1076"/>
          <ac:spMkLst>
            <pc:docMk/>
            <pc:sldMk cId="490695083" sldId="293"/>
            <ac:spMk id="7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2:10.692" v="225" actId="1076"/>
          <ac:spMkLst>
            <pc:docMk/>
            <pc:sldMk cId="490695083" sldId="293"/>
            <ac:spMk id="8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2:24.244" v="227" actId="1076"/>
          <ac:spMkLst>
            <pc:docMk/>
            <pc:sldMk cId="490695083" sldId="293"/>
            <ac:spMk id="11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1:40.812" v="219" actId="1076"/>
          <ac:spMkLst>
            <pc:docMk/>
            <pc:sldMk cId="490695083" sldId="293"/>
            <ac:spMk id="15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2:04.442" v="224" actId="688"/>
          <ac:spMkLst>
            <pc:docMk/>
            <pc:sldMk cId="490695083" sldId="293"/>
            <ac:spMk id="16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2:36.578" v="230" actId="688"/>
          <ac:spMkLst>
            <pc:docMk/>
            <pc:sldMk cId="490695083" sldId="293"/>
            <ac:spMk id="20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1:48.730" v="220" actId="1076"/>
          <ac:spMkLst>
            <pc:docMk/>
            <pc:sldMk cId="490695083" sldId="293"/>
            <ac:spMk id="22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1:05.038" v="210" actId="1076"/>
          <ac:spMkLst>
            <pc:docMk/>
            <pc:sldMk cId="490695083" sldId="293"/>
            <ac:spMk id="23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1:27.291" v="215" actId="1076"/>
          <ac:spMkLst>
            <pc:docMk/>
            <pc:sldMk cId="490695083" sldId="293"/>
            <ac:spMk id="24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1:35.584" v="218" actId="1076"/>
          <ac:spMkLst>
            <pc:docMk/>
            <pc:sldMk cId="490695083" sldId="293"/>
            <ac:spMk id="25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1:08.775" v="211" actId="1076"/>
          <ac:spMkLst>
            <pc:docMk/>
            <pc:sldMk cId="490695083" sldId="293"/>
            <ac:spMk id="33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1:12.835" v="212" actId="1076"/>
          <ac:spMkLst>
            <pc:docMk/>
            <pc:sldMk cId="490695083" sldId="293"/>
            <ac:spMk id="34" creationId="{00000000-0000-0000-0000-000000000000}"/>
          </ac:spMkLst>
        </pc:spChg>
        <pc:spChg chg="mod">
          <ac:chgData name="Richard Hypher" userId="a41a0516-9e7a-479c-837c-765fb2afaf03" providerId="ADAL" clId="{DE3C9623-C2EC-419C-AC42-683C88329BEC}" dt="2022-11-08T19:21:55.615" v="221" actId="1076"/>
          <ac:spMkLst>
            <pc:docMk/>
            <pc:sldMk cId="490695083" sldId="293"/>
            <ac:spMk id="36" creationId="{24EDA2E3-5958-BD53-F43D-CBE4342E6BFB}"/>
          </ac:spMkLst>
        </pc:spChg>
      </pc:sldChg>
    </pc:docChg>
  </pc:docChgLst>
  <pc:docChgLst>
    <pc:chgData name="Richard Hypher" userId="a41a0516-9e7a-479c-837c-765fb2afaf03" providerId="ADAL" clId="{9A6132AA-54AC-4B98-9C2A-2E4FCCD3AEDC}"/>
    <pc:docChg chg="undo custSel delSld modSld">
      <pc:chgData name="Richard Hypher" userId="a41a0516-9e7a-479c-837c-765fb2afaf03" providerId="ADAL" clId="{9A6132AA-54AC-4B98-9C2A-2E4FCCD3AEDC}" dt="2022-11-08T17:31:19.585" v="1149" actId="1076"/>
      <pc:docMkLst>
        <pc:docMk/>
      </pc:docMkLst>
      <pc:sldChg chg="modSp mod">
        <pc:chgData name="Richard Hypher" userId="a41a0516-9e7a-479c-837c-765fb2afaf03" providerId="ADAL" clId="{9A6132AA-54AC-4B98-9C2A-2E4FCCD3AEDC}" dt="2022-11-08T09:17:06.301" v="24" actId="207"/>
        <pc:sldMkLst>
          <pc:docMk/>
          <pc:sldMk cId="4061933938" sldId="256"/>
        </pc:sldMkLst>
        <pc:spChg chg="mod">
          <ac:chgData name="Richard Hypher" userId="a41a0516-9e7a-479c-837c-765fb2afaf03" providerId="ADAL" clId="{9A6132AA-54AC-4B98-9C2A-2E4FCCD3AEDC}" dt="2022-11-08T09:17:06.301" v="24" actId="207"/>
          <ac:spMkLst>
            <pc:docMk/>
            <pc:sldMk cId="4061933938" sldId="256"/>
            <ac:spMk id="9" creationId="{0C6A5733-F5EF-4D01-AB9A-67ABB25D1AC8}"/>
          </ac:spMkLst>
        </pc:spChg>
      </pc:sldChg>
      <pc:sldChg chg="modSp mod">
        <pc:chgData name="Richard Hypher" userId="a41a0516-9e7a-479c-837c-765fb2afaf03" providerId="ADAL" clId="{9A6132AA-54AC-4B98-9C2A-2E4FCCD3AEDC}" dt="2022-11-08T09:17:15.103" v="36" actId="20577"/>
        <pc:sldMkLst>
          <pc:docMk/>
          <pc:sldMk cId="2705433158" sldId="264"/>
        </pc:sldMkLst>
        <pc:spChg chg="mod">
          <ac:chgData name="Richard Hypher" userId="a41a0516-9e7a-479c-837c-765fb2afaf03" providerId="ADAL" clId="{9A6132AA-54AC-4B98-9C2A-2E4FCCD3AEDC}" dt="2022-11-08T09:17:15.103" v="36" actId="20577"/>
          <ac:spMkLst>
            <pc:docMk/>
            <pc:sldMk cId="2705433158" sldId="264"/>
            <ac:spMk id="5" creationId="{00000000-0000-0000-0000-000000000000}"/>
          </ac:spMkLst>
        </pc:spChg>
      </pc:sldChg>
      <pc:sldChg chg="modSp mod">
        <pc:chgData name="Richard Hypher" userId="a41a0516-9e7a-479c-837c-765fb2afaf03" providerId="ADAL" clId="{9A6132AA-54AC-4B98-9C2A-2E4FCCD3AEDC}" dt="2022-11-08T09:17:33.612" v="44" actId="207"/>
        <pc:sldMkLst>
          <pc:docMk/>
          <pc:sldMk cId="2925411443" sldId="265"/>
        </pc:sldMkLst>
        <pc:spChg chg="mod">
          <ac:chgData name="Richard Hypher" userId="a41a0516-9e7a-479c-837c-765fb2afaf03" providerId="ADAL" clId="{9A6132AA-54AC-4B98-9C2A-2E4FCCD3AEDC}" dt="2022-11-08T09:17:33.612" v="44" actId="207"/>
          <ac:spMkLst>
            <pc:docMk/>
            <pc:sldMk cId="2925411443" sldId="265"/>
            <ac:spMk id="5" creationId="{1C37955D-39FA-4788-B742-6A827EC249DD}"/>
          </ac:spMkLst>
        </pc:spChg>
      </pc:sldChg>
      <pc:sldChg chg="modSp mod">
        <pc:chgData name="Richard Hypher" userId="a41a0516-9e7a-479c-837c-765fb2afaf03" providerId="ADAL" clId="{9A6132AA-54AC-4B98-9C2A-2E4FCCD3AEDC}" dt="2022-11-08T17:01:42.649" v="569" actId="20577"/>
        <pc:sldMkLst>
          <pc:docMk/>
          <pc:sldMk cId="530645304" sldId="266"/>
        </pc:sldMkLst>
        <pc:spChg chg="mod">
          <ac:chgData name="Richard Hypher" userId="a41a0516-9e7a-479c-837c-765fb2afaf03" providerId="ADAL" clId="{9A6132AA-54AC-4B98-9C2A-2E4FCCD3AEDC}" dt="2022-11-08T17:01:42.649" v="569" actId="20577"/>
          <ac:spMkLst>
            <pc:docMk/>
            <pc:sldMk cId="530645304" sldId="266"/>
            <ac:spMk id="5" creationId="{DF52906E-2FA4-4D30-A0CE-38D58192444E}"/>
          </ac:spMkLst>
        </pc:spChg>
      </pc:sldChg>
      <pc:sldChg chg="modSp mod">
        <pc:chgData name="Richard Hypher" userId="a41a0516-9e7a-479c-837c-765fb2afaf03" providerId="ADAL" clId="{9A6132AA-54AC-4B98-9C2A-2E4FCCD3AEDC}" dt="2022-11-08T17:03:13.893" v="614" actId="207"/>
        <pc:sldMkLst>
          <pc:docMk/>
          <pc:sldMk cId="1855954687" sldId="267"/>
        </pc:sldMkLst>
        <pc:spChg chg="mod">
          <ac:chgData name="Richard Hypher" userId="a41a0516-9e7a-479c-837c-765fb2afaf03" providerId="ADAL" clId="{9A6132AA-54AC-4B98-9C2A-2E4FCCD3AEDC}" dt="2022-11-08T17:03:13.893" v="614" actId="207"/>
          <ac:spMkLst>
            <pc:docMk/>
            <pc:sldMk cId="1855954687" sldId="267"/>
            <ac:spMk id="4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6:59:00.940" v="512" actId="20577"/>
          <ac:spMkLst>
            <pc:docMk/>
            <pc:sldMk cId="1855954687" sldId="267"/>
            <ac:spMk id="7" creationId="{00000000-0000-0000-0000-000000000000}"/>
          </ac:spMkLst>
        </pc:spChg>
      </pc:sldChg>
      <pc:sldChg chg="modSp mod">
        <pc:chgData name="Richard Hypher" userId="a41a0516-9e7a-479c-837c-765fb2afaf03" providerId="ADAL" clId="{9A6132AA-54AC-4B98-9C2A-2E4FCCD3AEDC}" dt="2022-11-08T17:26:15.290" v="1075" actId="113"/>
        <pc:sldMkLst>
          <pc:docMk/>
          <pc:sldMk cId="1287530860" sldId="269"/>
        </pc:sldMkLst>
        <pc:spChg chg="mod">
          <ac:chgData name="Richard Hypher" userId="a41a0516-9e7a-479c-837c-765fb2afaf03" providerId="ADAL" clId="{9A6132AA-54AC-4B98-9C2A-2E4FCCD3AEDC}" dt="2022-11-08T17:26:15.290" v="1075" actId="113"/>
          <ac:spMkLst>
            <pc:docMk/>
            <pc:sldMk cId="1287530860" sldId="269"/>
            <ac:spMk id="5" creationId="{00000000-0000-0000-0000-000000000000}"/>
          </ac:spMkLst>
        </pc:spChg>
      </pc:sldChg>
      <pc:sldChg chg="addSp delSp modSp mod">
        <pc:chgData name="Richard Hypher" userId="a41a0516-9e7a-479c-837c-765fb2afaf03" providerId="ADAL" clId="{9A6132AA-54AC-4B98-9C2A-2E4FCCD3AEDC}" dt="2022-11-08T17:31:19.585" v="1149" actId="1076"/>
        <pc:sldMkLst>
          <pc:docMk/>
          <pc:sldMk cId="3794387612" sldId="271"/>
        </pc:sldMkLst>
        <pc:spChg chg="mod">
          <ac:chgData name="Richard Hypher" userId="a41a0516-9e7a-479c-837c-765fb2afaf03" providerId="ADAL" clId="{9A6132AA-54AC-4B98-9C2A-2E4FCCD3AEDC}" dt="2022-11-08T17:29:45.069" v="1135" actId="1076"/>
          <ac:spMkLst>
            <pc:docMk/>
            <pc:sldMk cId="3794387612" sldId="271"/>
            <ac:spMk id="5" creationId="{89F4BDFF-54C4-4A12-87A3-BF3EDA40ECC7}"/>
          </ac:spMkLst>
        </pc:spChg>
        <pc:picChg chg="del">
          <ac:chgData name="Richard Hypher" userId="a41a0516-9e7a-479c-837c-765fb2afaf03" providerId="ADAL" clId="{9A6132AA-54AC-4B98-9C2A-2E4FCCD3AEDC}" dt="2022-11-08T17:12:26.134" v="785" actId="478"/>
          <ac:picMkLst>
            <pc:docMk/>
            <pc:sldMk cId="3794387612" sldId="271"/>
            <ac:picMk id="7" creationId="{649C7492-3A42-4235-848C-DAC59FC713DA}"/>
          </ac:picMkLst>
        </pc:picChg>
        <pc:picChg chg="del">
          <ac:chgData name="Richard Hypher" userId="a41a0516-9e7a-479c-837c-765fb2afaf03" providerId="ADAL" clId="{9A6132AA-54AC-4B98-9C2A-2E4FCCD3AEDC}" dt="2022-11-08T17:12:28.208" v="787" actId="478"/>
          <ac:picMkLst>
            <pc:docMk/>
            <pc:sldMk cId="3794387612" sldId="271"/>
            <ac:picMk id="8" creationId="{A8716AD8-0D96-4C09-A323-5A4A1288F9F9}"/>
          </ac:picMkLst>
        </pc:picChg>
        <pc:picChg chg="del">
          <ac:chgData name="Richard Hypher" userId="a41a0516-9e7a-479c-837c-765fb2afaf03" providerId="ADAL" clId="{9A6132AA-54AC-4B98-9C2A-2E4FCCD3AEDC}" dt="2022-11-08T17:12:27.336" v="786" actId="478"/>
          <ac:picMkLst>
            <pc:docMk/>
            <pc:sldMk cId="3794387612" sldId="271"/>
            <ac:picMk id="9" creationId="{632C2F03-4B19-4814-ACB0-07272C823E6E}"/>
          </ac:picMkLst>
        </pc:picChg>
        <pc:picChg chg="add del mod">
          <ac:chgData name="Richard Hypher" userId="a41a0516-9e7a-479c-837c-765fb2afaf03" providerId="ADAL" clId="{9A6132AA-54AC-4B98-9C2A-2E4FCCD3AEDC}" dt="2022-11-08T17:29:45.772" v="1136"/>
          <ac:picMkLst>
            <pc:docMk/>
            <pc:sldMk cId="3794387612" sldId="271"/>
            <ac:picMk id="1026" creationId="{6C80EC0C-1EC5-509B-A754-0F17827E1E63}"/>
          </ac:picMkLst>
        </pc:picChg>
        <pc:picChg chg="add mod">
          <ac:chgData name="Richard Hypher" userId="a41a0516-9e7a-479c-837c-765fb2afaf03" providerId="ADAL" clId="{9A6132AA-54AC-4B98-9C2A-2E4FCCD3AEDC}" dt="2022-11-08T17:30:52.980" v="1143" actId="14100"/>
          <ac:picMkLst>
            <pc:docMk/>
            <pc:sldMk cId="3794387612" sldId="271"/>
            <ac:picMk id="1028" creationId="{225DA9C5-2B23-65E2-140E-FB47DFC9968D}"/>
          </ac:picMkLst>
        </pc:picChg>
        <pc:picChg chg="add del mod">
          <ac:chgData name="Richard Hypher" userId="a41a0516-9e7a-479c-837c-765fb2afaf03" providerId="ADAL" clId="{9A6132AA-54AC-4B98-9C2A-2E4FCCD3AEDC}" dt="2022-11-08T17:30:55.277" v="1144"/>
          <ac:picMkLst>
            <pc:docMk/>
            <pc:sldMk cId="3794387612" sldId="271"/>
            <ac:picMk id="1030" creationId="{A11B3BDB-F719-5147-630B-105B81AAD7A0}"/>
          </ac:picMkLst>
        </pc:picChg>
        <pc:picChg chg="add mod">
          <ac:chgData name="Richard Hypher" userId="a41a0516-9e7a-479c-837c-765fb2afaf03" providerId="ADAL" clId="{9A6132AA-54AC-4B98-9C2A-2E4FCCD3AEDC}" dt="2022-11-08T17:31:19.585" v="1149" actId="1076"/>
          <ac:picMkLst>
            <pc:docMk/>
            <pc:sldMk cId="3794387612" sldId="271"/>
            <ac:picMk id="1032" creationId="{8F050385-8269-6F22-7F8F-354C0221B436}"/>
          </ac:picMkLst>
        </pc:picChg>
      </pc:sldChg>
      <pc:sldChg chg="addSp delSp modSp mod">
        <pc:chgData name="Richard Hypher" userId="a41a0516-9e7a-479c-837c-765fb2afaf03" providerId="ADAL" clId="{9A6132AA-54AC-4B98-9C2A-2E4FCCD3AEDC}" dt="2022-11-08T17:18:44.132" v="887" actId="1076"/>
        <pc:sldMkLst>
          <pc:docMk/>
          <pc:sldMk cId="2245622417" sldId="272"/>
        </pc:sldMkLst>
        <pc:spChg chg="mod">
          <ac:chgData name="Richard Hypher" userId="a41a0516-9e7a-479c-837c-765fb2afaf03" providerId="ADAL" clId="{9A6132AA-54AC-4B98-9C2A-2E4FCCD3AEDC}" dt="2022-11-08T17:16:32.570" v="883" actId="20577"/>
          <ac:spMkLst>
            <pc:docMk/>
            <pc:sldMk cId="2245622417" sldId="272"/>
            <ac:spMk id="5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18:39.932" v="886" actId="1076"/>
          <ac:spMkLst>
            <pc:docMk/>
            <pc:sldMk cId="2245622417" sldId="272"/>
            <ac:spMk id="7" creationId="{00000000-0000-0000-0000-000000000000}"/>
          </ac:spMkLst>
        </pc:spChg>
        <pc:picChg chg="add mod">
          <ac:chgData name="Richard Hypher" userId="a41a0516-9e7a-479c-837c-765fb2afaf03" providerId="ADAL" clId="{9A6132AA-54AC-4B98-9C2A-2E4FCCD3AEDC}" dt="2022-11-08T17:18:44.132" v="887" actId="1076"/>
          <ac:picMkLst>
            <pc:docMk/>
            <pc:sldMk cId="2245622417" sldId="272"/>
            <ac:picMk id="4" creationId="{C24DC8D9-D8D6-4805-0FC5-EC71493EFF3A}"/>
          </ac:picMkLst>
        </pc:picChg>
        <pc:picChg chg="del">
          <ac:chgData name="Richard Hypher" userId="a41a0516-9e7a-479c-837c-765fb2afaf03" providerId="ADAL" clId="{9A6132AA-54AC-4B98-9C2A-2E4FCCD3AEDC}" dt="2022-11-08T17:16:17.843" v="876" actId="478"/>
          <ac:picMkLst>
            <pc:docMk/>
            <pc:sldMk cId="2245622417" sldId="272"/>
            <ac:picMk id="6" creationId="{00000000-0000-0000-0000-000000000000}"/>
          </ac:picMkLst>
        </pc:picChg>
      </pc:sldChg>
      <pc:sldChg chg="delSp modSp mod">
        <pc:chgData name="Richard Hypher" userId="a41a0516-9e7a-479c-837c-765fb2afaf03" providerId="ADAL" clId="{9A6132AA-54AC-4B98-9C2A-2E4FCCD3AEDC}" dt="2022-11-08T17:03:36.548" v="617" actId="1076"/>
        <pc:sldMkLst>
          <pc:docMk/>
          <pc:sldMk cId="1180560958" sldId="273"/>
        </pc:sldMkLst>
        <pc:spChg chg="mod">
          <ac:chgData name="Richard Hypher" userId="a41a0516-9e7a-479c-837c-765fb2afaf03" providerId="ADAL" clId="{9A6132AA-54AC-4B98-9C2A-2E4FCCD3AEDC}" dt="2022-11-08T17:03:23.646" v="615" actId="207"/>
          <ac:spMkLst>
            <pc:docMk/>
            <pc:sldMk cId="1180560958" sldId="273"/>
            <ac:spMk id="5" creationId="{AB07A0D9-BE43-4710-88C3-7C01AC781C86}"/>
          </ac:spMkLst>
        </pc:spChg>
        <pc:spChg chg="mod">
          <ac:chgData name="Richard Hypher" userId="a41a0516-9e7a-479c-837c-765fb2afaf03" providerId="ADAL" clId="{9A6132AA-54AC-4B98-9C2A-2E4FCCD3AEDC}" dt="2022-11-08T17:03:36.548" v="617" actId="1076"/>
          <ac:spMkLst>
            <pc:docMk/>
            <pc:sldMk cId="1180560958" sldId="273"/>
            <ac:spMk id="7" creationId="{E2C2B68B-84C5-4682-A25B-66863797C78C}"/>
          </ac:spMkLst>
        </pc:spChg>
        <pc:spChg chg="mod">
          <ac:chgData name="Richard Hypher" userId="a41a0516-9e7a-479c-837c-765fb2afaf03" providerId="ADAL" clId="{9A6132AA-54AC-4B98-9C2A-2E4FCCD3AEDC}" dt="2022-11-08T16:55:57.694" v="411" actId="20577"/>
          <ac:spMkLst>
            <pc:docMk/>
            <pc:sldMk cId="1180560958" sldId="273"/>
            <ac:spMk id="11" creationId="{5E82F15B-C39E-499B-A90F-006AB70037D5}"/>
          </ac:spMkLst>
        </pc:spChg>
        <pc:spChg chg="mod">
          <ac:chgData name="Richard Hypher" userId="a41a0516-9e7a-479c-837c-765fb2afaf03" providerId="ADAL" clId="{9A6132AA-54AC-4B98-9C2A-2E4FCCD3AEDC}" dt="2022-11-08T16:56:07.816" v="427" actId="20577"/>
          <ac:spMkLst>
            <pc:docMk/>
            <pc:sldMk cId="1180560958" sldId="273"/>
            <ac:spMk id="12" creationId="{82471048-3A3A-43D2-8AEC-7135FF7698D4}"/>
          </ac:spMkLst>
        </pc:spChg>
        <pc:spChg chg="mod">
          <ac:chgData name="Richard Hypher" userId="a41a0516-9e7a-479c-837c-765fb2afaf03" providerId="ADAL" clId="{9A6132AA-54AC-4B98-9C2A-2E4FCCD3AEDC}" dt="2022-11-08T16:56:39.430" v="432" actId="1076"/>
          <ac:spMkLst>
            <pc:docMk/>
            <pc:sldMk cId="1180560958" sldId="273"/>
            <ac:spMk id="14" creationId="{C85386B2-8C1A-453B-BCA4-3FA5BD89450F}"/>
          </ac:spMkLst>
        </pc:spChg>
        <pc:picChg chg="del">
          <ac:chgData name="Richard Hypher" userId="a41a0516-9e7a-479c-837c-765fb2afaf03" providerId="ADAL" clId="{9A6132AA-54AC-4B98-9C2A-2E4FCCD3AEDC}" dt="2022-11-08T16:55:06.325" v="325" actId="478"/>
          <ac:picMkLst>
            <pc:docMk/>
            <pc:sldMk cId="1180560958" sldId="273"/>
            <ac:picMk id="10" creationId="{37301C7E-BF5D-4589-960A-89E7521AE17F}"/>
          </ac:picMkLst>
        </pc:picChg>
        <pc:picChg chg="del">
          <ac:chgData name="Richard Hypher" userId="a41a0516-9e7a-479c-837c-765fb2afaf03" providerId="ADAL" clId="{9A6132AA-54AC-4B98-9C2A-2E4FCCD3AEDC}" dt="2022-11-08T16:55:08.903" v="326" actId="478"/>
          <ac:picMkLst>
            <pc:docMk/>
            <pc:sldMk cId="1180560958" sldId="273"/>
            <ac:picMk id="13" creationId="{AE8DD52E-52A2-43C7-8CBC-41056C48B42A}"/>
          </ac:picMkLst>
        </pc:picChg>
      </pc:sldChg>
      <pc:sldChg chg="delSp modSp mod">
        <pc:chgData name="Richard Hypher" userId="a41a0516-9e7a-479c-837c-765fb2afaf03" providerId="ADAL" clId="{9A6132AA-54AC-4B98-9C2A-2E4FCCD3AEDC}" dt="2022-11-08T17:11:13.721" v="782" actId="1076"/>
        <pc:sldMkLst>
          <pc:docMk/>
          <pc:sldMk cId="4217969466" sldId="274"/>
        </pc:sldMkLst>
        <pc:spChg chg="mod">
          <ac:chgData name="Richard Hypher" userId="a41a0516-9e7a-479c-837c-765fb2afaf03" providerId="ADAL" clId="{9A6132AA-54AC-4B98-9C2A-2E4FCCD3AEDC}" dt="2022-11-08T17:06:23.266" v="627" actId="20577"/>
          <ac:spMkLst>
            <pc:docMk/>
            <pc:sldMk cId="4217969466" sldId="274"/>
            <ac:spMk id="2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06:34.333" v="633" actId="20577"/>
          <ac:spMkLst>
            <pc:docMk/>
            <pc:sldMk cId="4217969466" sldId="274"/>
            <ac:spMk id="6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10:34.344" v="771" actId="1076"/>
          <ac:spMkLst>
            <pc:docMk/>
            <pc:sldMk cId="4217969466" sldId="274"/>
            <ac:spMk id="7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09:59.856" v="767" actId="1076"/>
          <ac:spMkLst>
            <pc:docMk/>
            <pc:sldMk cId="4217969466" sldId="274"/>
            <ac:spMk id="8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11:13.721" v="782" actId="1076"/>
          <ac:spMkLst>
            <pc:docMk/>
            <pc:sldMk cId="4217969466" sldId="274"/>
            <ac:spMk id="9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11:02.224" v="778" actId="1076"/>
          <ac:spMkLst>
            <pc:docMk/>
            <pc:sldMk cId="4217969466" sldId="274"/>
            <ac:spMk id="10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09:23.207" v="757" actId="1076"/>
          <ac:spMkLst>
            <pc:docMk/>
            <pc:sldMk cId="4217969466" sldId="274"/>
            <ac:spMk id="11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08:58.703" v="750" actId="1076"/>
          <ac:spMkLst>
            <pc:docMk/>
            <pc:sldMk cId="4217969466" sldId="274"/>
            <ac:spMk id="12" creationId="{00000000-0000-0000-0000-000000000000}"/>
          </ac:spMkLst>
        </pc:spChg>
        <pc:spChg chg="del mod">
          <ac:chgData name="Richard Hypher" userId="a41a0516-9e7a-479c-837c-765fb2afaf03" providerId="ADAL" clId="{9A6132AA-54AC-4B98-9C2A-2E4FCCD3AEDC}" dt="2022-11-08T17:08:36.313" v="746" actId="478"/>
          <ac:spMkLst>
            <pc:docMk/>
            <pc:sldMk cId="4217969466" sldId="274"/>
            <ac:spMk id="13" creationId="{00000000-0000-0000-0000-000000000000}"/>
          </ac:spMkLst>
        </pc:spChg>
        <pc:spChg chg="del">
          <ac:chgData name="Richard Hypher" userId="a41a0516-9e7a-479c-837c-765fb2afaf03" providerId="ADAL" clId="{9A6132AA-54AC-4B98-9C2A-2E4FCCD3AEDC}" dt="2022-11-08T17:08:47.109" v="747" actId="478"/>
          <ac:spMkLst>
            <pc:docMk/>
            <pc:sldMk cId="4217969466" sldId="274"/>
            <ac:spMk id="14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10:28.985" v="769" actId="1076"/>
          <ac:spMkLst>
            <pc:docMk/>
            <pc:sldMk cId="4217969466" sldId="274"/>
            <ac:spMk id="15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10:36.704" v="772" actId="1076"/>
          <ac:spMkLst>
            <pc:docMk/>
            <pc:sldMk cId="4217969466" sldId="274"/>
            <ac:spMk id="16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09:19.079" v="756" actId="1076"/>
          <ac:spMkLst>
            <pc:docMk/>
            <pc:sldMk cId="4217969466" sldId="274"/>
            <ac:spMk id="18" creationId="{00000000-0000-0000-0000-000000000000}"/>
          </ac:spMkLst>
        </pc:spChg>
        <pc:spChg chg="del">
          <ac:chgData name="Richard Hypher" userId="a41a0516-9e7a-479c-837c-765fb2afaf03" providerId="ADAL" clId="{9A6132AA-54AC-4B98-9C2A-2E4FCCD3AEDC}" dt="2022-11-08T17:09:10.466" v="753" actId="478"/>
          <ac:spMkLst>
            <pc:docMk/>
            <pc:sldMk cId="4217969466" sldId="274"/>
            <ac:spMk id="19" creationId="{00000000-0000-0000-0000-000000000000}"/>
          </ac:spMkLst>
        </pc:spChg>
        <pc:spChg chg="del">
          <ac:chgData name="Richard Hypher" userId="a41a0516-9e7a-479c-837c-765fb2afaf03" providerId="ADAL" clId="{9A6132AA-54AC-4B98-9C2A-2E4FCCD3AEDC}" dt="2022-11-08T17:09:26.782" v="758" actId="478"/>
          <ac:spMkLst>
            <pc:docMk/>
            <pc:sldMk cId="4217969466" sldId="274"/>
            <ac:spMk id="20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10:56.592" v="777" actId="688"/>
          <ac:spMkLst>
            <pc:docMk/>
            <pc:sldMk cId="4217969466" sldId="274"/>
            <ac:spMk id="21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09:50.208" v="764" actId="1076"/>
          <ac:spMkLst>
            <pc:docMk/>
            <pc:sldMk cId="4217969466" sldId="274"/>
            <ac:spMk id="22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10:30.688" v="770" actId="1076"/>
          <ac:spMkLst>
            <pc:docMk/>
            <pc:sldMk cId="4217969466" sldId="274"/>
            <ac:spMk id="25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09:52.848" v="765" actId="1076"/>
          <ac:spMkLst>
            <pc:docMk/>
            <pc:sldMk cId="4217969466" sldId="274"/>
            <ac:spMk id="26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10:49.224" v="774" actId="1076"/>
          <ac:spMkLst>
            <pc:docMk/>
            <pc:sldMk cId="4217969466" sldId="274"/>
            <ac:spMk id="27" creationId="{00000000-0000-0000-0000-000000000000}"/>
          </ac:spMkLst>
        </pc:spChg>
        <pc:spChg chg="del">
          <ac:chgData name="Richard Hypher" userId="a41a0516-9e7a-479c-837c-765fb2afaf03" providerId="ADAL" clId="{9A6132AA-54AC-4B98-9C2A-2E4FCCD3AEDC}" dt="2022-11-08T17:08:51.839" v="748" actId="478"/>
          <ac:spMkLst>
            <pc:docMk/>
            <pc:sldMk cId="4217969466" sldId="274"/>
            <ac:spMk id="28" creationId="{00000000-0000-0000-0000-000000000000}"/>
          </ac:spMkLst>
        </pc:spChg>
        <pc:spChg chg="del">
          <ac:chgData name="Richard Hypher" userId="a41a0516-9e7a-479c-837c-765fb2afaf03" providerId="ADAL" clId="{9A6132AA-54AC-4B98-9C2A-2E4FCCD3AEDC}" dt="2022-11-08T17:08:53.513" v="749" actId="478"/>
          <ac:spMkLst>
            <pc:docMk/>
            <pc:sldMk cId="4217969466" sldId="274"/>
            <ac:spMk id="29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11:08.736" v="781" actId="1076"/>
          <ac:spMkLst>
            <pc:docMk/>
            <pc:sldMk cId="4217969466" sldId="274"/>
            <ac:spMk id="30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06:02.350" v="620" actId="1076"/>
          <ac:spMkLst>
            <pc:docMk/>
            <pc:sldMk cId="4217969466" sldId="274"/>
            <ac:spMk id="34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04:56.105" v="619" actId="20577"/>
          <ac:spMkLst>
            <pc:docMk/>
            <pc:sldMk cId="4217969466" sldId="274"/>
            <ac:spMk id="35" creationId="{00000000-0000-0000-0000-000000000000}"/>
          </ac:spMkLst>
        </pc:spChg>
      </pc:sldChg>
      <pc:sldChg chg="modSp mod">
        <pc:chgData name="Richard Hypher" userId="a41a0516-9e7a-479c-837c-765fb2afaf03" providerId="ADAL" clId="{9A6132AA-54AC-4B98-9C2A-2E4FCCD3AEDC}" dt="2022-11-08T09:19:12.638" v="63" actId="1076"/>
        <pc:sldMkLst>
          <pc:docMk/>
          <pc:sldMk cId="771410563" sldId="280"/>
        </pc:sldMkLst>
        <pc:spChg chg="mod">
          <ac:chgData name="Richard Hypher" userId="a41a0516-9e7a-479c-837c-765fb2afaf03" providerId="ADAL" clId="{9A6132AA-54AC-4B98-9C2A-2E4FCCD3AEDC}" dt="2022-11-08T09:19:12.638" v="63" actId="1076"/>
          <ac:spMkLst>
            <pc:docMk/>
            <pc:sldMk cId="771410563" sldId="280"/>
            <ac:spMk id="4" creationId="{03F7CF4B-FD5C-43B5-94E5-059785520EE7}"/>
          </ac:spMkLst>
        </pc:spChg>
      </pc:sldChg>
      <pc:sldChg chg="delSp modSp mod">
        <pc:chgData name="Richard Hypher" userId="a41a0516-9e7a-479c-837c-765fb2afaf03" providerId="ADAL" clId="{9A6132AA-54AC-4B98-9C2A-2E4FCCD3AEDC}" dt="2022-11-08T16:54:48.332" v="324" actId="1076"/>
        <pc:sldMkLst>
          <pc:docMk/>
          <pc:sldMk cId="2994740776" sldId="281"/>
        </pc:sldMkLst>
        <pc:spChg chg="mod">
          <ac:chgData name="Richard Hypher" userId="a41a0516-9e7a-479c-837c-765fb2afaf03" providerId="ADAL" clId="{9A6132AA-54AC-4B98-9C2A-2E4FCCD3AEDC}" dt="2022-11-08T16:54:48.332" v="324" actId="1076"/>
          <ac:spMkLst>
            <pc:docMk/>
            <pc:sldMk cId="2994740776" sldId="281"/>
            <ac:spMk id="2" creationId="{76B5AA02-D10A-43C9-AE16-1CDCF01C9543}"/>
          </ac:spMkLst>
        </pc:spChg>
        <pc:spChg chg="del mod">
          <ac:chgData name="Richard Hypher" userId="a41a0516-9e7a-479c-837c-765fb2afaf03" providerId="ADAL" clId="{9A6132AA-54AC-4B98-9C2A-2E4FCCD3AEDC}" dt="2022-11-08T16:53:20.080" v="298"/>
          <ac:spMkLst>
            <pc:docMk/>
            <pc:sldMk cId="2994740776" sldId="281"/>
            <ac:spMk id="5" creationId="{80F9D732-54DC-4272-95FB-D45EF6842394}"/>
          </ac:spMkLst>
        </pc:spChg>
        <pc:spChg chg="mod">
          <ac:chgData name="Richard Hypher" userId="a41a0516-9e7a-479c-837c-765fb2afaf03" providerId="ADAL" clId="{9A6132AA-54AC-4B98-9C2A-2E4FCCD3AEDC}" dt="2022-11-08T16:54:22.013" v="320" actId="1076"/>
          <ac:spMkLst>
            <pc:docMk/>
            <pc:sldMk cId="2994740776" sldId="281"/>
            <ac:spMk id="9" creationId="{1BDF99F2-26EF-4980-B2D7-B5070B48E004}"/>
          </ac:spMkLst>
        </pc:spChg>
        <pc:spChg chg="mod">
          <ac:chgData name="Richard Hypher" userId="a41a0516-9e7a-479c-837c-765fb2afaf03" providerId="ADAL" clId="{9A6132AA-54AC-4B98-9C2A-2E4FCCD3AEDC}" dt="2022-11-08T16:53:58.372" v="316" actId="1076"/>
          <ac:spMkLst>
            <pc:docMk/>
            <pc:sldMk cId="2994740776" sldId="281"/>
            <ac:spMk id="10" creationId="{8EFD9408-E8BE-4005-AAEF-9DF850F141B0}"/>
          </ac:spMkLst>
        </pc:spChg>
        <pc:spChg chg="mod">
          <ac:chgData name="Richard Hypher" userId="a41a0516-9e7a-479c-837c-765fb2afaf03" providerId="ADAL" clId="{9A6132AA-54AC-4B98-9C2A-2E4FCCD3AEDC}" dt="2022-11-08T16:54:31.949" v="322" actId="1076"/>
          <ac:spMkLst>
            <pc:docMk/>
            <pc:sldMk cId="2994740776" sldId="281"/>
            <ac:spMk id="11" creationId="{E8AA6CDE-BCB7-47A6-A1B7-CA6DA04C0FBC}"/>
          </ac:spMkLst>
        </pc:spChg>
        <pc:spChg chg="mod">
          <ac:chgData name="Richard Hypher" userId="a41a0516-9e7a-479c-837c-765fb2afaf03" providerId="ADAL" clId="{9A6132AA-54AC-4B98-9C2A-2E4FCCD3AEDC}" dt="2022-11-08T16:54:28.324" v="321" actId="1076"/>
          <ac:spMkLst>
            <pc:docMk/>
            <pc:sldMk cId="2994740776" sldId="281"/>
            <ac:spMk id="12" creationId="{4D2E5B73-2878-4A74-928E-B80BDAD23AEC}"/>
          </ac:spMkLst>
        </pc:spChg>
        <pc:spChg chg="mod">
          <ac:chgData name="Richard Hypher" userId="a41a0516-9e7a-479c-837c-765fb2afaf03" providerId="ADAL" clId="{9A6132AA-54AC-4B98-9C2A-2E4FCCD3AEDC}" dt="2022-11-08T16:53:46.026" v="315" actId="20577"/>
          <ac:spMkLst>
            <pc:docMk/>
            <pc:sldMk cId="2994740776" sldId="281"/>
            <ac:spMk id="13" creationId="{5728448A-B010-4CE8-A947-D71BF02E3597}"/>
          </ac:spMkLst>
        </pc:spChg>
      </pc:sldChg>
      <pc:sldChg chg="del">
        <pc:chgData name="Richard Hypher" userId="a41a0516-9e7a-479c-837c-765fb2afaf03" providerId="ADAL" clId="{9A6132AA-54AC-4B98-9C2A-2E4FCCD3AEDC}" dt="2022-11-08T17:19:46.583" v="888" actId="47"/>
        <pc:sldMkLst>
          <pc:docMk/>
          <pc:sldMk cId="1672796214" sldId="286"/>
        </pc:sldMkLst>
      </pc:sldChg>
      <pc:sldChg chg="modSp mod">
        <pc:chgData name="Richard Hypher" userId="a41a0516-9e7a-479c-837c-765fb2afaf03" providerId="ADAL" clId="{9A6132AA-54AC-4B98-9C2A-2E4FCCD3AEDC}" dt="2022-11-08T17:14:57.212" v="796" actId="207"/>
        <pc:sldMkLst>
          <pc:docMk/>
          <pc:sldMk cId="47540690" sldId="291"/>
        </pc:sldMkLst>
        <pc:graphicFrameChg chg="modGraphic">
          <ac:chgData name="Richard Hypher" userId="a41a0516-9e7a-479c-837c-765fb2afaf03" providerId="ADAL" clId="{9A6132AA-54AC-4B98-9C2A-2E4FCCD3AEDC}" dt="2022-11-08T17:14:57.212" v="796" actId="207"/>
          <ac:graphicFrameMkLst>
            <pc:docMk/>
            <pc:sldMk cId="47540690" sldId="291"/>
            <ac:graphicFrameMk id="6" creationId="{00000000-0000-0000-0000-000000000000}"/>
          </ac:graphicFrameMkLst>
        </pc:graphicFrameChg>
      </pc:sldChg>
      <pc:sldChg chg="addSp delSp modSp mod">
        <pc:chgData name="Richard Hypher" userId="a41a0516-9e7a-479c-837c-765fb2afaf03" providerId="ADAL" clId="{9A6132AA-54AC-4B98-9C2A-2E4FCCD3AEDC}" dt="2022-11-08T17:24:41.462" v="1057" actId="1076"/>
        <pc:sldMkLst>
          <pc:docMk/>
          <pc:sldMk cId="490695083" sldId="293"/>
        </pc:sldMkLst>
        <pc:spChg chg="mod">
          <ac:chgData name="Richard Hypher" userId="a41a0516-9e7a-479c-837c-765fb2afaf03" providerId="ADAL" clId="{9A6132AA-54AC-4B98-9C2A-2E4FCCD3AEDC}" dt="2022-11-08T17:24:41.462" v="1057" actId="1076"/>
          <ac:spMkLst>
            <pc:docMk/>
            <pc:sldMk cId="490695083" sldId="293"/>
            <ac:spMk id="2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11:36.390" v="784" actId="20577"/>
          <ac:spMkLst>
            <pc:docMk/>
            <pc:sldMk cId="490695083" sldId="293"/>
            <ac:spMk id="4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20:37.912" v="939" actId="20577"/>
          <ac:spMkLst>
            <pc:docMk/>
            <pc:sldMk cId="490695083" sldId="293"/>
            <ac:spMk id="6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20:48.879" v="958" actId="20577"/>
          <ac:spMkLst>
            <pc:docMk/>
            <pc:sldMk cId="490695083" sldId="293"/>
            <ac:spMk id="7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21:38.532" v="983" actId="6549"/>
          <ac:spMkLst>
            <pc:docMk/>
            <pc:sldMk cId="490695083" sldId="293"/>
            <ac:spMk id="8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24:12.014" v="1053" actId="1076"/>
          <ac:spMkLst>
            <pc:docMk/>
            <pc:sldMk cId="490695083" sldId="293"/>
            <ac:spMk id="9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23:56.878" v="1050" actId="1076"/>
          <ac:spMkLst>
            <pc:docMk/>
            <pc:sldMk cId="490695083" sldId="293"/>
            <ac:spMk id="10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23:41.078" v="1046" actId="1076"/>
          <ac:spMkLst>
            <pc:docMk/>
            <pc:sldMk cId="490695083" sldId="293"/>
            <ac:spMk id="11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24:35.342" v="1056" actId="688"/>
          <ac:spMkLst>
            <pc:docMk/>
            <pc:sldMk cId="490695083" sldId="293"/>
            <ac:spMk id="20" creationId="{00000000-0000-0000-0000-000000000000}"/>
          </ac:spMkLst>
        </pc:spChg>
        <pc:spChg chg="mod">
          <ac:chgData name="Richard Hypher" userId="a41a0516-9e7a-479c-837c-765fb2afaf03" providerId="ADAL" clId="{9A6132AA-54AC-4B98-9C2A-2E4FCCD3AEDC}" dt="2022-11-08T17:24:01.926" v="1051" actId="1076"/>
          <ac:spMkLst>
            <pc:docMk/>
            <pc:sldMk cId="490695083" sldId="293"/>
            <ac:spMk id="21" creationId="{00000000-0000-0000-0000-000000000000}"/>
          </ac:spMkLst>
        </pc:spChg>
        <pc:spChg chg="del">
          <ac:chgData name="Richard Hypher" userId="a41a0516-9e7a-479c-837c-765fb2afaf03" providerId="ADAL" clId="{9A6132AA-54AC-4B98-9C2A-2E4FCCD3AEDC}" dt="2022-11-08T17:23:15.258" v="1042" actId="478"/>
          <ac:spMkLst>
            <pc:docMk/>
            <pc:sldMk cId="490695083" sldId="293"/>
            <ac:spMk id="26" creationId="{00000000-0000-0000-0000-000000000000}"/>
          </ac:spMkLst>
        </pc:spChg>
        <pc:spChg chg="del">
          <ac:chgData name="Richard Hypher" userId="a41a0516-9e7a-479c-837c-765fb2afaf03" providerId="ADAL" clId="{9A6132AA-54AC-4B98-9C2A-2E4FCCD3AEDC}" dt="2022-11-08T17:23:08.173" v="1039" actId="478"/>
          <ac:spMkLst>
            <pc:docMk/>
            <pc:sldMk cId="490695083" sldId="293"/>
            <ac:spMk id="27" creationId="{00000000-0000-0000-0000-000000000000}"/>
          </ac:spMkLst>
        </pc:spChg>
        <pc:spChg chg="del">
          <ac:chgData name="Richard Hypher" userId="a41a0516-9e7a-479c-837c-765fb2afaf03" providerId="ADAL" clId="{9A6132AA-54AC-4B98-9C2A-2E4FCCD3AEDC}" dt="2022-11-08T17:22:54.835" v="1034" actId="478"/>
          <ac:spMkLst>
            <pc:docMk/>
            <pc:sldMk cId="490695083" sldId="293"/>
            <ac:spMk id="29" creationId="{00000000-0000-0000-0000-000000000000}"/>
          </ac:spMkLst>
        </pc:spChg>
        <pc:spChg chg="add mod">
          <ac:chgData name="Richard Hypher" userId="a41a0516-9e7a-479c-837c-765fb2afaf03" providerId="ADAL" clId="{9A6132AA-54AC-4B98-9C2A-2E4FCCD3AEDC}" dt="2022-11-08T17:24:27.262" v="1055" actId="1076"/>
          <ac:spMkLst>
            <pc:docMk/>
            <pc:sldMk cId="490695083" sldId="293"/>
            <ac:spMk id="30" creationId="{462DA3D6-5A5B-8567-B741-353DFBFD1973}"/>
          </ac:spMkLst>
        </pc:spChg>
        <pc:spChg chg="add mod">
          <ac:chgData name="Richard Hypher" userId="a41a0516-9e7a-479c-837c-765fb2afaf03" providerId="ADAL" clId="{9A6132AA-54AC-4B98-9C2A-2E4FCCD3AEDC}" dt="2022-11-08T17:23:53.310" v="1049" actId="1076"/>
          <ac:spMkLst>
            <pc:docMk/>
            <pc:sldMk cId="490695083" sldId="293"/>
            <ac:spMk id="31" creationId="{6B841A13-BE2D-9D8E-6C67-4E1DEE07759E}"/>
          </ac:spMkLst>
        </pc:spChg>
        <pc:spChg chg="add mod">
          <ac:chgData name="Richard Hypher" userId="a41a0516-9e7a-479c-837c-765fb2afaf03" providerId="ADAL" clId="{9A6132AA-54AC-4B98-9C2A-2E4FCCD3AEDC}" dt="2022-11-08T17:24:06.006" v="1052" actId="1076"/>
          <ac:spMkLst>
            <pc:docMk/>
            <pc:sldMk cId="490695083" sldId="293"/>
            <ac:spMk id="32" creationId="{8999BA1B-6926-149D-2714-724B77F3529B}"/>
          </ac:spMkLst>
        </pc:spChg>
        <pc:spChg chg="del mod">
          <ac:chgData name="Richard Hypher" userId="a41a0516-9e7a-479c-837c-765fb2afaf03" providerId="ADAL" clId="{9A6132AA-54AC-4B98-9C2A-2E4FCCD3AEDC}" dt="2022-11-08T17:23:03.291" v="1037" actId="478"/>
          <ac:spMkLst>
            <pc:docMk/>
            <pc:sldMk cId="490695083" sldId="293"/>
            <ac:spMk id="35" creationId="{00000000-0000-0000-0000-000000000000}"/>
          </ac:spMkLst>
        </pc:spChg>
        <pc:spChg chg="add mod">
          <ac:chgData name="Richard Hypher" userId="a41a0516-9e7a-479c-837c-765fb2afaf03" providerId="ADAL" clId="{9A6132AA-54AC-4B98-9C2A-2E4FCCD3AEDC}" dt="2022-11-08T17:23:21.247" v="1044" actId="1076"/>
          <ac:spMkLst>
            <pc:docMk/>
            <pc:sldMk cId="490695083" sldId="293"/>
            <ac:spMk id="36" creationId="{24EDA2E3-5958-BD53-F43D-CBE4342E6BFB}"/>
          </ac:spMkLst>
        </pc:spChg>
      </pc:sldChg>
      <pc:sldChg chg="del">
        <pc:chgData name="Richard Hypher" userId="a41a0516-9e7a-479c-837c-765fb2afaf03" providerId="ADAL" clId="{9A6132AA-54AC-4B98-9C2A-2E4FCCD3AEDC}" dt="2022-11-08T16:57:37.637" v="437" actId="47"/>
        <pc:sldMkLst>
          <pc:docMk/>
          <pc:sldMk cId="4168032726" sldId="308"/>
        </pc:sldMkLst>
      </pc:sldChg>
      <pc:sldChg chg="del">
        <pc:chgData name="Richard Hypher" userId="a41a0516-9e7a-479c-837c-765fb2afaf03" providerId="ADAL" clId="{9A6132AA-54AC-4B98-9C2A-2E4FCCD3AEDC}" dt="2022-11-08T16:57:38.339" v="438" actId="47"/>
        <pc:sldMkLst>
          <pc:docMk/>
          <pc:sldMk cId="2153116208" sldId="309"/>
        </pc:sldMkLst>
      </pc:sldChg>
      <pc:sldChg chg="del">
        <pc:chgData name="Richard Hypher" userId="a41a0516-9e7a-479c-837c-765fb2afaf03" providerId="ADAL" clId="{9A6132AA-54AC-4B98-9C2A-2E4FCCD3AEDC}" dt="2022-11-08T16:57:41.850" v="442" actId="47"/>
        <pc:sldMkLst>
          <pc:docMk/>
          <pc:sldMk cId="411094160" sldId="310"/>
        </pc:sldMkLst>
      </pc:sldChg>
      <pc:sldChg chg="del">
        <pc:chgData name="Richard Hypher" userId="a41a0516-9e7a-479c-837c-765fb2afaf03" providerId="ADAL" clId="{9A6132AA-54AC-4B98-9C2A-2E4FCCD3AEDC}" dt="2022-11-08T16:57:39.057" v="439" actId="47"/>
        <pc:sldMkLst>
          <pc:docMk/>
          <pc:sldMk cId="2599122748" sldId="311"/>
        </pc:sldMkLst>
      </pc:sldChg>
      <pc:sldChg chg="del">
        <pc:chgData name="Richard Hypher" userId="a41a0516-9e7a-479c-837c-765fb2afaf03" providerId="ADAL" clId="{9A6132AA-54AC-4B98-9C2A-2E4FCCD3AEDC}" dt="2022-11-08T16:57:36.982" v="436" actId="47"/>
        <pc:sldMkLst>
          <pc:docMk/>
          <pc:sldMk cId="1283384593" sldId="312"/>
        </pc:sldMkLst>
      </pc:sldChg>
      <pc:sldChg chg="del">
        <pc:chgData name="Richard Hypher" userId="a41a0516-9e7a-479c-837c-765fb2afaf03" providerId="ADAL" clId="{9A6132AA-54AC-4B98-9C2A-2E4FCCD3AEDC}" dt="2022-11-08T16:57:49.235" v="448" actId="47"/>
        <pc:sldMkLst>
          <pc:docMk/>
          <pc:sldMk cId="729095245" sldId="313"/>
        </pc:sldMkLst>
      </pc:sldChg>
      <pc:sldChg chg="del">
        <pc:chgData name="Richard Hypher" userId="a41a0516-9e7a-479c-837c-765fb2afaf03" providerId="ADAL" clId="{9A6132AA-54AC-4B98-9C2A-2E4FCCD3AEDC}" dt="2022-11-08T16:57:35.594" v="435" actId="47"/>
        <pc:sldMkLst>
          <pc:docMk/>
          <pc:sldMk cId="1706275405" sldId="314"/>
        </pc:sldMkLst>
      </pc:sldChg>
      <pc:sldChg chg="del">
        <pc:chgData name="Richard Hypher" userId="a41a0516-9e7a-479c-837c-765fb2afaf03" providerId="ADAL" clId="{9A6132AA-54AC-4B98-9C2A-2E4FCCD3AEDC}" dt="2022-11-08T16:57:39.755" v="440" actId="47"/>
        <pc:sldMkLst>
          <pc:docMk/>
          <pc:sldMk cId="1277282826" sldId="315"/>
        </pc:sldMkLst>
      </pc:sldChg>
      <pc:sldChg chg="del">
        <pc:chgData name="Richard Hypher" userId="a41a0516-9e7a-479c-837c-765fb2afaf03" providerId="ADAL" clId="{9A6132AA-54AC-4B98-9C2A-2E4FCCD3AEDC}" dt="2022-11-08T16:57:44.489" v="445" actId="47"/>
        <pc:sldMkLst>
          <pc:docMk/>
          <pc:sldMk cId="3218886834" sldId="316"/>
        </pc:sldMkLst>
      </pc:sldChg>
      <pc:sldChg chg="del">
        <pc:chgData name="Richard Hypher" userId="a41a0516-9e7a-479c-837c-765fb2afaf03" providerId="ADAL" clId="{9A6132AA-54AC-4B98-9C2A-2E4FCCD3AEDC}" dt="2022-11-08T16:57:41.233" v="441" actId="47"/>
        <pc:sldMkLst>
          <pc:docMk/>
          <pc:sldMk cId="817527211" sldId="317"/>
        </pc:sldMkLst>
      </pc:sldChg>
      <pc:sldChg chg="del">
        <pc:chgData name="Richard Hypher" userId="a41a0516-9e7a-479c-837c-765fb2afaf03" providerId="ADAL" clId="{9A6132AA-54AC-4B98-9C2A-2E4FCCD3AEDC}" dt="2022-11-08T16:57:43.371" v="443" actId="47"/>
        <pc:sldMkLst>
          <pc:docMk/>
          <pc:sldMk cId="1389329315" sldId="318"/>
        </pc:sldMkLst>
      </pc:sldChg>
      <pc:sldChg chg="del">
        <pc:chgData name="Richard Hypher" userId="a41a0516-9e7a-479c-837c-765fb2afaf03" providerId="ADAL" clId="{9A6132AA-54AC-4B98-9C2A-2E4FCCD3AEDC}" dt="2022-11-08T16:57:44.928" v="446" actId="47"/>
        <pc:sldMkLst>
          <pc:docMk/>
          <pc:sldMk cId="3603723168" sldId="319"/>
        </pc:sldMkLst>
      </pc:sldChg>
      <pc:sldChg chg="del">
        <pc:chgData name="Richard Hypher" userId="a41a0516-9e7a-479c-837c-765fb2afaf03" providerId="ADAL" clId="{9A6132AA-54AC-4B98-9C2A-2E4FCCD3AEDC}" dt="2022-11-08T16:57:43.903" v="444" actId="47"/>
        <pc:sldMkLst>
          <pc:docMk/>
          <pc:sldMk cId="3479609486" sldId="320"/>
        </pc:sldMkLst>
      </pc:sldChg>
      <pc:sldChg chg="del">
        <pc:chgData name="Richard Hypher" userId="a41a0516-9e7a-479c-837c-765fb2afaf03" providerId="ADAL" clId="{9A6132AA-54AC-4B98-9C2A-2E4FCCD3AEDC}" dt="2022-11-08T16:57:45.376" v="447" actId="47"/>
        <pc:sldMkLst>
          <pc:docMk/>
          <pc:sldMk cId="3934385075" sldId="321"/>
        </pc:sldMkLst>
      </pc:sldChg>
      <pc:sldChg chg="del">
        <pc:chgData name="Richard Hypher" userId="a41a0516-9e7a-479c-837c-765fb2afaf03" providerId="ADAL" clId="{9A6132AA-54AC-4B98-9C2A-2E4FCCD3AEDC}" dt="2022-11-08T16:57:53.253" v="449" actId="47"/>
        <pc:sldMkLst>
          <pc:docMk/>
          <pc:sldMk cId="1713222786" sldId="322"/>
        </pc:sldMkLst>
      </pc:sldChg>
      <pc:sldChg chg="del">
        <pc:chgData name="Richard Hypher" userId="a41a0516-9e7a-479c-837c-765fb2afaf03" providerId="ADAL" clId="{9A6132AA-54AC-4B98-9C2A-2E4FCCD3AEDC}" dt="2022-11-08T16:57:53.554" v="450" actId="47"/>
        <pc:sldMkLst>
          <pc:docMk/>
          <pc:sldMk cId="826002663" sldId="323"/>
        </pc:sldMkLst>
      </pc:sldChg>
    </pc:docChg>
  </pc:docChgLst>
  <pc:docChgLst>
    <pc:chgData name="Richard Hypher" userId="a41a0516-9e7a-479c-837c-765fb2afaf03" providerId="ADAL" clId="{0396F62E-B1F9-4F1C-93E3-45BF32834124}"/>
    <pc:docChg chg="custSel modSld">
      <pc:chgData name="Richard Hypher" userId="a41a0516-9e7a-479c-837c-765fb2afaf03" providerId="ADAL" clId="{0396F62E-B1F9-4F1C-93E3-45BF32834124}" dt="2024-11-06T12:47:09.788" v="105" actId="20577"/>
      <pc:docMkLst>
        <pc:docMk/>
      </pc:docMkLst>
      <pc:sldChg chg="modSp mod">
        <pc:chgData name="Richard Hypher" userId="a41a0516-9e7a-479c-837c-765fb2afaf03" providerId="ADAL" clId="{0396F62E-B1F9-4F1C-93E3-45BF32834124}" dt="2024-11-06T12:37:43.360" v="38" actId="20577"/>
        <pc:sldMkLst>
          <pc:docMk/>
          <pc:sldMk cId="530645304" sldId="266"/>
        </pc:sldMkLst>
        <pc:spChg chg="mod">
          <ac:chgData name="Richard Hypher" userId="a41a0516-9e7a-479c-837c-765fb2afaf03" providerId="ADAL" clId="{0396F62E-B1F9-4F1C-93E3-45BF32834124}" dt="2024-11-06T12:37:43.360" v="38" actId="20577"/>
          <ac:spMkLst>
            <pc:docMk/>
            <pc:sldMk cId="530645304" sldId="266"/>
            <ac:spMk id="5" creationId="{DF52906E-2FA4-4D30-A0CE-38D58192444E}"/>
          </ac:spMkLst>
        </pc:spChg>
      </pc:sldChg>
      <pc:sldChg chg="modSp mod">
        <pc:chgData name="Richard Hypher" userId="a41a0516-9e7a-479c-837c-765fb2afaf03" providerId="ADAL" clId="{0396F62E-B1F9-4F1C-93E3-45BF32834124}" dt="2024-11-06T12:37:23.970" v="29" actId="20577"/>
        <pc:sldMkLst>
          <pc:docMk/>
          <pc:sldMk cId="1855954687" sldId="267"/>
        </pc:sldMkLst>
        <pc:spChg chg="mod">
          <ac:chgData name="Richard Hypher" userId="a41a0516-9e7a-479c-837c-765fb2afaf03" providerId="ADAL" clId="{0396F62E-B1F9-4F1C-93E3-45BF32834124}" dt="2024-11-06T12:37:23.970" v="29" actId="20577"/>
          <ac:spMkLst>
            <pc:docMk/>
            <pc:sldMk cId="1855954687" sldId="267"/>
            <ac:spMk id="7" creationId="{00000000-0000-0000-0000-000000000000}"/>
          </ac:spMkLst>
        </pc:spChg>
      </pc:sldChg>
      <pc:sldChg chg="modSp mod">
        <pc:chgData name="Richard Hypher" userId="a41a0516-9e7a-479c-837c-765fb2afaf03" providerId="ADAL" clId="{0396F62E-B1F9-4F1C-93E3-45BF32834124}" dt="2024-11-06T12:38:14.331" v="41" actId="207"/>
        <pc:sldMkLst>
          <pc:docMk/>
          <pc:sldMk cId="1287530860" sldId="269"/>
        </pc:sldMkLst>
        <pc:spChg chg="mod">
          <ac:chgData name="Richard Hypher" userId="a41a0516-9e7a-479c-837c-765fb2afaf03" providerId="ADAL" clId="{0396F62E-B1F9-4F1C-93E3-45BF32834124}" dt="2024-11-06T12:38:14.331" v="41" actId="207"/>
          <ac:spMkLst>
            <pc:docMk/>
            <pc:sldMk cId="1287530860" sldId="269"/>
            <ac:spMk id="5" creationId="{00000000-0000-0000-0000-000000000000}"/>
          </ac:spMkLst>
        </pc:spChg>
      </pc:sldChg>
      <pc:sldChg chg="addSp delSp modSp mod">
        <pc:chgData name="Richard Hypher" userId="a41a0516-9e7a-479c-837c-765fb2afaf03" providerId="ADAL" clId="{0396F62E-B1F9-4F1C-93E3-45BF32834124}" dt="2024-11-06T12:37:03.964" v="27" actId="21"/>
        <pc:sldMkLst>
          <pc:docMk/>
          <pc:sldMk cId="1180560958" sldId="273"/>
        </pc:sldMkLst>
        <pc:spChg chg="add mod">
          <ac:chgData name="Richard Hypher" userId="a41a0516-9e7a-479c-837c-765fb2afaf03" providerId="ADAL" clId="{0396F62E-B1F9-4F1C-93E3-45BF32834124}" dt="2024-11-06T12:36:10.592" v="26" actId="20577"/>
          <ac:spMkLst>
            <pc:docMk/>
            <pc:sldMk cId="1180560958" sldId="273"/>
            <ac:spMk id="2" creationId="{A6831CA5-271D-2374-B6F7-08876460BFAC}"/>
          </ac:spMkLst>
        </pc:spChg>
        <pc:spChg chg="mod">
          <ac:chgData name="Richard Hypher" userId="a41a0516-9e7a-479c-837c-765fb2afaf03" providerId="ADAL" clId="{0396F62E-B1F9-4F1C-93E3-45BF32834124}" dt="2024-11-06T12:35:26.629" v="4" actId="20577"/>
          <ac:spMkLst>
            <pc:docMk/>
            <pc:sldMk cId="1180560958" sldId="273"/>
            <ac:spMk id="8" creationId="{00000000-0000-0000-0000-000000000000}"/>
          </ac:spMkLst>
        </pc:spChg>
        <pc:spChg chg="del">
          <ac:chgData name="Richard Hypher" userId="a41a0516-9e7a-479c-837c-765fb2afaf03" providerId="ADAL" clId="{0396F62E-B1F9-4F1C-93E3-45BF32834124}" dt="2024-11-06T12:37:03.964" v="27" actId="21"/>
          <ac:spMkLst>
            <pc:docMk/>
            <pc:sldMk cId="1180560958" sldId="273"/>
            <ac:spMk id="12" creationId="{82471048-3A3A-43D2-8AEC-7135FF7698D4}"/>
          </ac:spMkLst>
        </pc:spChg>
      </pc:sldChg>
      <pc:sldChg chg="modSp mod">
        <pc:chgData name="Richard Hypher" userId="a41a0516-9e7a-479c-837c-765fb2afaf03" providerId="ADAL" clId="{0396F62E-B1F9-4F1C-93E3-45BF32834124}" dt="2024-11-06T12:38:57.037" v="43" actId="20577"/>
        <pc:sldMkLst>
          <pc:docMk/>
          <pc:sldMk cId="3463082787" sldId="279"/>
        </pc:sldMkLst>
        <pc:spChg chg="mod">
          <ac:chgData name="Richard Hypher" userId="a41a0516-9e7a-479c-837c-765fb2afaf03" providerId="ADAL" clId="{0396F62E-B1F9-4F1C-93E3-45BF32834124}" dt="2024-11-06T12:38:57.037" v="43" actId="20577"/>
          <ac:spMkLst>
            <pc:docMk/>
            <pc:sldMk cId="3463082787" sldId="279"/>
            <ac:spMk id="5" creationId="{F63913EA-38CC-4F07-86FD-726E3B72FD8B}"/>
          </ac:spMkLst>
        </pc:spChg>
      </pc:sldChg>
      <pc:sldChg chg="modSp mod">
        <pc:chgData name="Richard Hypher" userId="a41a0516-9e7a-479c-837c-765fb2afaf03" providerId="ADAL" clId="{0396F62E-B1F9-4F1C-93E3-45BF32834124}" dt="2024-11-06T12:47:09.788" v="105" actId="20577"/>
        <pc:sldMkLst>
          <pc:docMk/>
          <pc:sldMk cId="3409291972" sldId="292"/>
        </pc:sldMkLst>
        <pc:spChg chg="mod">
          <ac:chgData name="Richard Hypher" userId="a41a0516-9e7a-479c-837c-765fb2afaf03" providerId="ADAL" clId="{0396F62E-B1F9-4F1C-93E3-45BF32834124}" dt="2024-11-06T12:47:09.788" v="105" actId="20577"/>
          <ac:spMkLst>
            <pc:docMk/>
            <pc:sldMk cId="3409291972" sldId="292"/>
            <ac:spMk id="5" creationId="{35EA998E-349E-4E2C-BC90-AD9F8177960B}"/>
          </ac:spMkLst>
        </pc:spChg>
      </pc:sldChg>
    </pc:docChg>
  </pc:docChgLst>
  <pc:docChgLst>
    <pc:chgData name="Richard Hypher" userId="a41a0516-9e7a-479c-837c-765fb2afaf03" providerId="ADAL" clId="{1F123B4F-2F0B-480A-B9F2-7CE059AB0248}"/>
    <pc:docChg chg="undo custSel modSld">
      <pc:chgData name="Richard Hypher" userId="a41a0516-9e7a-479c-837c-765fb2afaf03" providerId="ADAL" clId="{1F123B4F-2F0B-480A-B9F2-7CE059AB0248}" dt="2023-11-08T15:24:51.178" v="51" actId="1076"/>
      <pc:docMkLst>
        <pc:docMk/>
      </pc:docMkLst>
      <pc:sldChg chg="modSp mod">
        <pc:chgData name="Richard Hypher" userId="a41a0516-9e7a-479c-837c-765fb2afaf03" providerId="ADAL" clId="{1F123B4F-2F0B-480A-B9F2-7CE059AB0248}" dt="2023-11-08T15:20:04.697" v="48" actId="207"/>
        <pc:sldMkLst>
          <pc:docMk/>
          <pc:sldMk cId="2705433158" sldId="264"/>
        </pc:sldMkLst>
        <pc:spChg chg="mod">
          <ac:chgData name="Richard Hypher" userId="a41a0516-9e7a-479c-837c-765fb2afaf03" providerId="ADAL" clId="{1F123B4F-2F0B-480A-B9F2-7CE059AB0248}" dt="2023-11-08T15:20:04.697" v="48" actId="207"/>
          <ac:spMkLst>
            <pc:docMk/>
            <pc:sldMk cId="2705433158" sldId="264"/>
            <ac:spMk id="5" creationId="{00000000-0000-0000-0000-000000000000}"/>
          </ac:spMkLst>
        </pc:spChg>
      </pc:sldChg>
      <pc:sldChg chg="addSp delSp modSp mod">
        <pc:chgData name="Richard Hypher" userId="a41a0516-9e7a-479c-837c-765fb2afaf03" providerId="ADAL" clId="{1F123B4F-2F0B-480A-B9F2-7CE059AB0248}" dt="2023-11-08T15:24:51.178" v="51" actId="1076"/>
        <pc:sldMkLst>
          <pc:docMk/>
          <pc:sldMk cId="2245622417" sldId="272"/>
        </pc:sldMkLst>
        <pc:picChg chg="del">
          <ac:chgData name="Richard Hypher" userId="a41a0516-9e7a-479c-837c-765fb2afaf03" providerId="ADAL" clId="{1F123B4F-2F0B-480A-B9F2-7CE059AB0248}" dt="2023-11-08T15:24:45.092" v="49" actId="478"/>
          <ac:picMkLst>
            <pc:docMk/>
            <pc:sldMk cId="2245622417" sldId="272"/>
            <ac:picMk id="4" creationId="{C24DC8D9-D8D6-4805-0FC5-EC71493EFF3A}"/>
          </ac:picMkLst>
        </pc:picChg>
        <pc:picChg chg="add mod">
          <ac:chgData name="Richard Hypher" userId="a41a0516-9e7a-479c-837c-765fb2afaf03" providerId="ADAL" clId="{1F123B4F-2F0B-480A-B9F2-7CE059AB0248}" dt="2023-11-08T15:24:51.178" v="51" actId="1076"/>
          <ac:picMkLst>
            <pc:docMk/>
            <pc:sldMk cId="2245622417" sldId="272"/>
            <ac:picMk id="6" creationId="{F3B83611-CC44-F809-40CC-7514A0F738CC}"/>
          </ac:picMkLst>
        </pc:picChg>
      </pc:sldChg>
      <pc:sldChg chg="modSp mod">
        <pc:chgData name="Richard Hypher" userId="a41a0516-9e7a-479c-837c-765fb2afaf03" providerId="ADAL" clId="{1F123B4F-2F0B-480A-B9F2-7CE059AB0248}" dt="2023-11-08T15:15:41.251" v="28" actId="20577"/>
        <pc:sldMkLst>
          <pc:docMk/>
          <pc:sldMk cId="1180560958" sldId="273"/>
        </pc:sldMkLst>
        <pc:spChg chg="mod">
          <ac:chgData name="Richard Hypher" userId="a41a0516-9e7a-479c-837c-765fb2afaf03" providerId="ADAL" clId="{1F123B4F-2F0B-480A-B9F2-7CE059AB0248}" dt="2023-11-08T15:15:41.251" v="28" actId="20577"/>
          <ac:spMkLst>
            <pc:docMk/>
            <pc:sldMk cId="1180560958" sldId="273"/>
            <ac:spMk id="7" creationId="{E2C2B68B-84C5-4682-A25B-66863797C78C}"/>
          </ac:spMkLst>
        </pc:spChg>
      </pc:sldChg>
      <pc:sldChg chg="modSp mod">
        <pc:chgData name="Richard Hypher" userId="a41a0516-9e7a-479c-837c-765fb2afaf03" providerId="ADAL" clId="{1F123B4F-2F0B-480A-B9F2-7CE059AB0248}" dt="2023-11-08T15:18:03.558" v="43" actId="6549"/>
        <pc:sldMkLst>
          <pc:docMk/>
          <pc:sldMk cId="3409291972" sldId="292"/>
        </pc:sldMkLst>
        <pc:spChg chg="mod">
          <ac:chgData name="Richard Hypher" userId="a41a0516-9e7a-479c-837c-765fb2afaf03" providerId="ADAL" clId="{1F123B4F-2F0B-480A-B9F2-7CE059AB0248}" dt="2023-11-08T15:18:03.558" v="43" actId="6549"/>
          <ac:spMkLst>
            <pc:docMk/>
            <pc:sldMk cId="3409291972" sldId="292"/>
            <ac:spMk id="5" creationId="{35EA998E-349E-4E2C-BC90-AD9F8177960B}"/>
          </ac:spMkLst>
        </pc:spChg>
      </pc:sldChg>
    </pc:docChg>
  </pc:docChgLst>
  <pc:docChgLst>
    <pc:chgData name="Richard Hypher" userId="a41a0516-9e7a-479c-837c-765fb2afaf03" providerId="ADAL" clId="{880C72BB-FF07-4D8C-A5F8-ED0D57E535A5}"/>
    <pc:docChg chg="modSld">
      <pc:chgData name="Richard Hypher" userId="a41a0516-9e7a-479c-837c-765fb2afaf03" providerId="ADAL" clId="{880C72BB-FF07-4D8C-A5F8-ED0D57E535A5}" dt="2022-11-09T18:44:51.715" v="8" actId="20577"/>
      <pc:docMkLst>
        <pc:docMk/>
      </pc:docMkLst>
      <pc:sldChg chg="modSp mod">
        <pc:chgData name="Richard Hypher" userId="a41a0516-9e7a-479c-837c-765fb2afaf03" providerId="ADAL" clId="{880C72BB-FF07-4D8C-A5F8-ED0D57E535A5}" dt="2022-11-09T18:44:51.715" v="8" actId="20577"/>
        <pc:sldMkLst>
          <pc:docMk/>
          <pc:sldMk cId="771410563" sldId="280"/>
        </pc:sldMkLst>
        <pc:spChg chg="mod">
          <ac:chgData name="Richard Hypher" userId="a41a0516-9e7a-479c-837c-765fb2afaf03" providerId="ADAL" clId="{880C72BB-FF07-4D8C-A5F8-ED0D57E535A5}" dt="2022-11-09T18:44:51.715" v="8" actId="20577"/>
          <ac:spMkLst>
            <pc:docMk/>
            <pc:sldMk cId="771410563" sldId="280"/>
            <ac:spMk id="2" creationId="{B1394E93-E467-4263-B201-B2DB3DEEC26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7B90-1EE4-47F0-AE67-73BAC1BCB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2B046-CFFB-4EBA-B4E3-D65E0466E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EEE58-3DFB-44B4-BDA8-D812682D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39DC-76B0-4D0B-A3AB-89D1401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27C74-24D0-46A6-8190-731044B0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24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95A2-68DD-4CB3-977C-F36B2D52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FF875-77B9-4573-8D45-F1F6208D9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12B93-232A-4656-9805-1DFF36F5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83B3-C1B5-433B-8A8B-1F2092F1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F8C49-3BF7-4F0E-B3B0-092E672A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7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91A93-0674-43E3-A6AE-FA1F9B08A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24418-B31B-46C7-80B2-CC60779C6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1727-A88E-41F4-A146-E35425FD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6FA64-B224-41B7-B24A-694C86F2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10156-8D23-4E5C-B819-41C3E7B1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4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B784-12AF-4458-9A76-DBBC83A0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BBACD-B173-4917-BE06-45AC47023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8FFFD-357F-4968-A97D-364D90C1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51908-6338-490A-BD97-16BDDD8D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BE9A6-E117-4A55-B49C-131D0AEF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1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9093-68E4-4049-A5A1-B0F8150A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33E7F-97E6-4B06-89FD-AF36E51DC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B50B7-EB01-4BA6-8C55-3E3DE2FD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5ADC6-1B0F-4534-AB41-8594E8CF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5433B-9B06-4309-8D3F-6AE80D62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3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5F1E-D8C9-4915-8A70-02438CA1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0057-1CD1-4063-AAC0-DA5FEE0EF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BE2B4-B884-428B-9FC2-7B76F0EE7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45C14-B557-4E8D-ABB8-B30B60CB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933BD-CC01-4979-8B43-389C7ADF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791B2-1C07-4139-8684-5C874DDE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3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36B3-86C7-482D-B6A4-DC266C38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3570-B918-4E4A-BCD8-45BC47219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0359F-7D59-404F-9DAD-E5E778C51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5929E-0E84-4D0E-A788-9DF6F73E2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83B98-4245-4E63-9C7C-5A4C3ED2B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52644-33F2-4AEC-B6FD-FBE78EA9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BB7BF0-1B5A-4370-BF87-9D2D4BFD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56DA8-AEA3-441F-AA6E-551AD1B9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9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D179-86F0-4181-BF8F-C9837BB1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69F7D2-4C8F-423F-9BD1-692A07DE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C4444-01E8-4B27-BD12-C4F04CA7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0DFDA-8B10-46A0-AEFE-E75121E6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1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75F48-62FE-4A1D-B8AB-89C2832E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93250-452D-4CA5-8A6C-D2E4812B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2DD02-1D07-4B73-9999-AFDECB00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63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79FE-4A27-48AF-8C7C-799C78B3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C0679-B96D-4057-AF65-501BDABE4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BBCA-CE06-4AE7-BE55-EF88A1A59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6C7BB-97AB-4BFC-9A90-3A88055C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A027E-3D00-4835-8D1B-4D784585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C21DE-292D-4310-9AD0-892ACB7E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9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6B0B9-BC01-4F60-90B5-3C0A12BA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FE05DA-64DB-45D6-9B94-64A01F877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0750C-E605-420D-9B84-97DFABEB3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9CC21-5299-431C-A989-FBF205B1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99D1C-429C-4D98-812F-46E1399B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43725-21E8-443A-897D-61C3B6AB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5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02A56-543C-42E9-B448-55DCB0F7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8120-03AE-4EA7-92E9-666CD9FBB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98FC4-53C4-421D-9ED4-E767F219C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DF88-59A3-4923-9A5F-4FA7FED5BCF1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50400-4021-4D7F-9BF3-7A4956CA9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CBE2D-9828-48B1-ADC2-A4F2E933A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7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F813F7-AEA8-4D2A-91B3-A2E5099B0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33" y="0"/>
            <a:ext cx="12215533" cy="26125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8E030-B8D7-492E-BBF8-7C5C2A8F0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4771"/>
            <a:ext cx="12221796" cy="11232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6A5733-F5EF-4D01-AB9A-67ABB25D1AC8}"/>
              </a:ext>
            </a:extLst>
          </p:cNvPr>
          <p:cNvSpPr/>
          <p:nvPr/>
        </p:nvSpPr>
        <p:spPr>
          <a:xfrm>
            <a:off x="0" y="324433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</a:rPr>
              <a:t>PHYSICS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93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3913EA-38CC-4F07-86FD-726E3B72FD8B}"/>
              </a:ext>
            </a:extLst>
          </p:cNvPr>
          <p:cNvSpPr/>
          <p:nvPr/>
        </p:nvSpPr>
        <p:spPr>
          <a:xfrm>
            <a:off x="44657" y="74514"/>
            <a:ext cx="2010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Year 1: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Teacher 1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4421" y="991782"/>
            <a:ext cx="139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Motion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7464" y="1318518"/>
            <a:ext cx="139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Forces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8658" y="2701430"/>
            <a:ext cx="246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Work, energy and power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1169" y="4749933"/>
            <a:ext cx="246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Materials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2656" y="583232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Newton’s laws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1108" y="4960141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Thermal Physics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5967" y="306255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Ideal gases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1241" y="1198299"/>
            <a:ext cx="1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Circular motion</a:t>
            </a:r>
          </a:p>
        </p:txBody>
      </p:sp>
      <p:sp>
        <p:nvSpPr>
          <p:cNvPr id="3" name="Right Arrow 2"/>
          <p:cNvSpPr/>
          <p:nvPr/>
        </p:nvSpPr>
        <p:spPr>
          <a:xfrm rot="527695">
            <a:off x="6133482" y="1462274"/>
            <a:ext cx="697831" cy="396298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2896994">
            <a:off x="8218284" y="1969315"/>
            <a:ext cx="697831" cy="396298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8598376" y="3705618"/>
            <a:ext cx="697831" cy="396298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 rot="18631010">
            <a:off x="1571873" y="1651704"/>
            <a:ext cx="697831" cy="396298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2099085" y="3866609"/>
            <a:ext cx="697831" cy="396298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12052975">
            <a:off x="3796164" y="5634175"/>
            <a:ext cx="697831" cy="396298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ight Arrow 21"/>
          <p:cNvSpPr/>
          <p:nvPr/>
        </p:nvSpPr>
        <p:spPr>
          <a:xfrm rot="8461424">
            <a:off x="7314442" y="5696221"/>
            <a:ext cx="697831" cy="396298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070384" y="1091116"/>
            <a:ext cx="272742" cy="729508"/>
          </a:xfrm>
          <a:prstGeom prst="rect">
            <a:avLst/>
          </a:prstGeom>
          <a:gradFill>
            <a:gsLst>
              <a:gs pos="0">
                <a:srgbClr val="FF0000"/>
              </a:gs>
              <a:gs pos="55000">
                <a:srgbClr val="0000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399206" y="1411255"/>
            <a:ext cx="272742" cy="729508"/>
          </a:xfrm>
          <a:prstGeom prst="rect">
            <a:avLst/>
          </a:prstGeom>
          <a:gradFill>
            <a:gsLst>
              <a:gs pos="0">
                <a:srgbClr val="FF0000"/>
              </a:gs>
              <a:gs pos="72000">
                <a:srgbClr val="0000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198925" y="2762642"/>
            <a:ext cx="272742" cy="729508"/>
          </a:xfrm>
          <a:prstGeom prst="rect">
            <a:avLst/>
          </a:prstGeom>
          <a:gradFill>
            <a:gsLst>
              <a:gs pos="0">
                <a:srgbClr val="FF0000"/>
              </a:gs>
              <a:gs pos="89000">
                <a:srgbClr val="0000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7861103" y="4513272"/>
            <a:ext cx="272742" cy="729508"/>
          </a:xfrm>
          <a:prstGeom prst="rect">
            <a:avLst/>
          </a:prstGeom>
          <a:gradFill>
            <a:gsLst>
              <a:gs pos="0">
                <a:srgbClr val="FF0000"/>
              </a:gs>
              <a:gs pos="89000">
                <a:srgbClr val="0000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070384" y="5641425"/>
            <a:ext cx="272742" cy="729508"/>
          </a:xfrm>
          <a:prstGeom prst="rect">
            <a:avLst/>
          </a:prstGeom>
          <a:gradFill>
            <a:gsLst>
              <a:gs pos="0">
                <a:srgbClr val="FF0000"/>
              </a:gs>
              <a:gs pos="89000">
                <a:srgbClr val="0000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823225" y="4667132"/>
            <a:ext cx="272742" cy="72950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380880" y="2559767"/>
            <a:ext cx="272742" cy="72950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394148" y="851821"/>
            <a:ext cx="213313" cy="72950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403244" y="1689598"/>
            <a:ext cx="146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GCSE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3222" y="847243"/>
            <a:ext cx="146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level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51017" y="2925623"/>
            <a:ext cx="195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+ 4 core </a:t>
            </a:r>
            <a:r>
              <a:rPr lang="en-GB" b="1" dirty="0" err="1"/>
              <a:t>practicals</a:t>
            </a:r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96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0749" y="826936"/>
            <a:ext cx="139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Charge and current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8464" y="920900"/>
            <a:ext cx="1395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Energy, power, and resistance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8907" y="3138850"/>
            <a:ext cx="246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Electrical circuits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8985" y="4868815"/>
            <a:ext cx="246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Waves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2100" y="5708881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Quantum physics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2728" y="4325104"/>
            <a:ext cx="146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Capacitance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8143" y="166045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Electric fields</a:t>
            </a:r>
          </a:p>
        </p:txBody>
      </p:sp>
      <p:sp>
        <p:nvSpPr>
          <p:cNvPr id="3" name="Right Arrow 2"/>
          <p:cNvSpPr/>
          <p:nvPr/>
        </p:nvSpPr>
        <p:spPr>
          <a:xfrm rot="527695">
            <a:off x="6436372" y="1336673"/>
            <a:ext cx="697831" cy="396298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2896994">
            <a:off x="8527473" y="2257208"/>
            <a:ext cx="697831" cy="396298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6152706">
            <a:off x="8725621" y="3978034"/>
            <a:ext cx="697831" cy="396298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6471203">
            <a:off x="2031277" y="2998427"/>
            <a:ext cx="697831" cy="396298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12246001">
            <a:off x="3559651" y="5215169"/>
            <a:ext cx="697831" cy="396298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9591681">
            <a:off x="6748156" y="5068033"/>
            <a:ext cx="697831" cy="396298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056543" y="900277"/>
            <a:ext cx="272742" cy="729508"/>
          </a:xfrm>
          <a:prstGeom prst="rect">
            <a:avLst/>
          </a:prstGeom>
          <a:gradFill>
            <a:gsLst>
              <a:gs pos="0">
                <a:srgbClr val="FF0000"/>
              </a:gs>
              <a:gs pos="55000">
                <a:srgbClr val="0000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7525722" y="1703987"/>
            <a:ext cx="272742" cy="729508"/>
          </a:xfrm>
          <a:prstGeom prst="rect">
            <a:avLst/>
          </a:prstGeom>
          <a:gradFill>
            <a:gsLst>
              <a:gs pos="20000">
                <a:srgbClr val="FF0000"/>
              </a:gs>
              <a:gs pos="72000">
                <a:srgbClr val="0000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363683" y="2974151"/>
            <a:ext cx="265224" cy="729508"/>
          </a:xfrm>
          <a:prstGeom prst="rect">
            <a:avLst/>
          </a:prstGeom>
          <a:gradFill>
            <a:gsLst>
              <a:gs pos="32000">
                <a:srgbClr val="FF0000"/>
              </a:gs>
              <a:gs pos="89000">
                <a:srgbClr val="0000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370388" y="1445119"/>
            <a:ext cx="84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GCSE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60655" y="622434"/>
            <a:ext cx="146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3913EA-38CC-4F07-86FD-726E3B72FD8B}"/>
              </a:ext>
            </a:extLst>
          </p:cNvPr>
          <p:cNvSpPr/>
          <p:nvPr/>
        </p:nvSpPr>
        <p:spPr>
          <a:xfrm>
            <a:off x="44657" y="74514"/>
            <a:ext cx="2010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Year 1: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Teacher 2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1017" y="2925623"/>
            <a:ext cx="195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+ 7 core </a:t>
            </a:r>
            <a:r>
              <a:rPr lang="en-GB" b="1" dirty="0" err="1"/>
              <a:t>practicals</a:t>
            </a:r>
            <a:endParaRPr lang="en-GB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2DA3D6-5A5B-8567-B741-353DFBFD1973}"/>
              </a:ext>
            </a:extLst>
          </p:cNvPr>
          <p:cNvSpPr/>
          <p:nvPr/>
        </p:nvSpPr>
        <p:spPr>
          <a:xfrm>
            <a:off x="2905943" y="1339233"/>
            <a:ext cx="272742" cy="72950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841A13-BE2D-9D8E-6C67-4E1DEE07759E}"/>
              </a:ext>
            </a:extLst>
          </p:cNvPr>
          <p:cNvSpPr/>
          <p:nvPr/>
        </p:nvSpPr>
        <p:spPr>
          <a:xfrm>
            <a:off x="2729967" y="4131261"/>
            <a:ext cx="272742" cy="72950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99BA1B-6926-149D-2714-724B77F3529B}"/>
              </a:ext>
            </a:extLst>
          </p:cNvPr>
          <p:cNvSpPr/>
          <p:nvPr/>
        </p:nvSpPr>
        <p:spPr>
          <a:xfrm>
            <a:off x="4981185" y="5470756"/>
            <a:ext cx="272742" cy="72950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EDA2E3-5958-BD53-F43D-CBE4342E6BFB}"/>
              </a:ext>
            </a:extLst>
          </p:cNvPr>
          <p:cNvSpPr/>
          <p:nvPr/>
        </p:nvSpPr>
        <p:spPr>
          <a:xfrm>
            <a:off x="8021082" y="4484533"/>
            <a:ext cx="272742" cy="72950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695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6F7D3F-E17B-47D9-9650-85B2C8811CAE}"/>
              </a:ext>
            </a:extLst>
          </p:cNvPr>
          <p:cNvSpPr/>
          <p:nvPr/>
        </p:nvSpPr>
        <p:spPr>
          <a:xfrm>
            <a:off x="405325" y="1345659"/>
            <a:ext cx="11125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the foundation topics in further depth (more maths!)</a:t>
            </a: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 an understanding how topics are related and linked</a:t>
            </a: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solve questions / situations by applying knowledge from different topics     </a:t>
            </a: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to read, understand and accurately answer past paper questions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develop practical skills and interpret and analyse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913EA-38CC-4F07-86FD-726E3B72FD8B}"/>
              </a:ext>
            </a:extLst>
          </p:cNvPr>
          <p:cNvSpPr/>
          <p:nvPr/>
        </p:nvSpPr>
        <p:spPr>
          <a:xfrm>
            <a:off x="122195" y="91535"/>
            <a:ext cx="8579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Year 2:  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All new A level content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 GCSE content </a:t>
            </a:r>
          </a:p>
        </p:txBody>
      </p:sp>
    </p:spTree>
    <p:extLst>
      <p:ext uri="{BB962C8B-B14F-4D97-AF65-F5344CB8AC3E}">
        <p14:creationId xmlns:p14="http://schemas.microsoft.com/office/powerpoint/2010/main" val="346308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29FF0-1E35-45A4-807C-59D68FDE1759}"/>
              </a:ext>
            </a:extLst>
          </p:cNvPr>
          <p:cNvSpPr/>
          <p:nvPr/>
        </p:nvSpPr>
        <p:spPr>
          <a:xfrm>
            <a:off x="62555" y="84723"/>
            <a:ext cx="76629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about practical experiments?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4BDFF-54C4-4A12-87A3-BF3EDA40ECC7}"/>
              </a:ext>
            </a:extLst>
          </p:cNvPr>
          <p:cNvSpPr txBox="1"/>
          <p:nvPr/>
        </p:nvSpPr>
        <p:spPr>
          <a:xfrm>
            <a:off x="339969" y="971672"/>
            <a:ext cx="104522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students will carry out a minimum of </a:t>
            </a:r>
            <a:r>
              <a:rPr lang="en-GB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Core </a:t>
            </a:r>
            <a:r>
              <a:rPr lang="en-GB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practicals</a:t>
            </a:r>
            <a:r>
              <a:rPr lang="en-GB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/>
              <a:t>(over 2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a number of questions in the exams will relate to the skills learnt and developed in the core </a:t>
            </a:r>
            <a:r>
              <a:rPr lang="en-GB" sz="2400" b="1" dirty="0" err="1"/>
              <a:t>practicals</a:t>
            </a:r>
            <a:r>
              <a:rPr lang="en-GB" sz="2400" b="1" dirty="0"/>
              <a:t> </a:t>
            </a:r>
          </a:p>
          <a:p>
            <a:endParaRPr lang="en-GB" sz="1000" b="1" dirty="0"/>
          </a:p>
          <a:p>
            <a:r>
              <a:rPr lang="en-GB" sz="2400" b="1" dirty="0"/>
              <a:t>       e.g.  Use a diffraction grating to investigate wavelength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651633" y="5850627"/>
            <a:ext cx="276045" cy="1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05097" y="5816120"/>
            <a:ext cx="276045" cy="1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042479" y="5850626"/>
            <a:ext cx="276045" cy="1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an Hickson's Laser Experiment">
            <a:extLst>
              <a:ext uri="{FF2B5EF4-FFF2-40B4-BE49-F238E27FC236}">
                <a16:creationId xmlns:a16="http://schemas.microsoft.com/office/drawing/2014/main" id="{225DA9C5-2B23-65E2-140E-FB47DFC9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55" y="3715408"/>
            <a:ext cx="38100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ffraction Grating Physics">
            <a:extLst>
              <a:ext uri="{FF2B5EF4-FFF2-40B4-BE49-F238E27FC236}">
                <a16:creationId xmlns:a16="http://schemas.microsoft.com/office/drawing/2014/main" id="{8F050385-8269-6F22-7F8F-354C0221B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42" y="3677307"/>
            <a:ext cx="4867740" cy="30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438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575" y="200072"/>
            <a:ext cx="7499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Examination Assessment: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011" y="1371600"/>
            <a:ext cx="1090061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Assessment occurs at the end of the course (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2023</a:t>
            </a:r>
            <a:r>
              <a:rPr lang="en-GB" sz="3200" b="1" dirty="0"/>
              <a:t>).</a:t>
            </a:r>
          </a:p>
          <a:p>
            <a:endParaRPr lang="en-GB" sz="1100" b="1" dirty="0"/>
          </a:p>
          <a:p>
            <a:r>
              <a:rPr lang="en-GB" sz="3200" b="1" dirty="0"/>
              <a:t>The exams are split into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papers</a:t>
            </a:r>
            <a:r>
              <a:rPr lang="en-GB" sz="3200" b="1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6954"/>
              </p:ext>
            </p:extLst>
          </p:nvPr>
        </p:nvGraphicFramePr>
        <p:xfrm>
          <a:off x="2076118" y="3258329"/>
          <a:ext cx="8071849" cy="21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161">
                  <a:extLst>
                    <a:ext uri="{9D8B030D-6E8A-4147-A177-3AD203B41FA5}">
                      <a16:colId xmlns:a16="http://schemas.microsoft.com/office/drawing/2014/main" val="501935637"/>
                    </a:ext>
                  </a:extLst>
                </a:gridCol>
                <a:gridCol w="1923707">
                  <a:extLst>
                    <a:ext uri="{9D8B030D-6E8A-4147-A177-3AD203B41FA5}">
                      <a16:colId xmlns:a16="http://schemas.microsoft.com/office/drawing/2014/main" val="859222199"/>
                    </a:ext>
                  </a:extLst>
                </a:gridCol>
                <a:gridCol w="1923707">
                  <a:extLst>
                    <a:ext uri="{9D8B030D-6E8A-4147-A177-3AD203B41FA5}">
                      <a16:colId xmlns:a16="http://schemas.microsoft.com/office/drawing/2014/main" val="2421604518"/>
                    </a:ext>
                  </a:extLst>
                </a:gridCol>
                <a:gridCol w="2663274">
                  <a:extLst>
                    <a:ext uri="{9D8B030D-6E8A-4147-A177-3AD203B41FA5}">
                      <a16:colId xmlns:a16="http://schemas.microsoft.com/office/drawing/2014/main" val="2822858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</a:t>
                      </a:r>
                      <a:r>
                        <a:rPr lang="en-GB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Marks</a:t>
                      </a:r>
                      <a:r>
                        <a:rPr lang="en-GB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contribution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65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Paper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2hr 15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37 %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4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Paper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 hr 15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37 %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56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Paper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 hr 30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26 %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18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00" b="1" dirty="0">
                          <a:solidFill>
                            <a:schemeClr val="tx1"/>
                          </a:solidFill>
                        </a:rPr>
                        <a:t>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33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2045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754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364" y="77486"/>
            <a:ext cx="550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Grade boundaries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849" y="5201978"/>
            <a:ext cx="106881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If you need a B, B, B to get into the University of your choice, then taking Physics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</a:t>
            </a:r>
            <a:r>
              <a:rPr lang="en-GB" b="1" dirty="0"/>
              <a:t>to fill your 3</a:t>
            </a:r>
            <a:r>
              <a:rPr lang="en-GB" b="1" baseline="30000" dirty="0"/>
              <a:t>rd</a:t>
            </a:r>
            <a:r>
              <a:rPr lang="en-GB" b="1" dirty="0"/>
              <a:t> option is </a:t>
            </a:r>
          </a:p>
          <a:p>
            <a:endParaRPr lang="en-GB" sz="1000" b="1" dirty="0"/>
          </a:p>
          <a:p>
            <a:r>
              <a:rPr lang="en-GB" b="1" dirty="0"/>
              <a:t>not a good idea.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2174" y="1076167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Physics grade boundaries are very high -</a:t>
            </a:r>
          </a:p>
          <a:p>
            <a:endParaRPr lang="en-GB" sz="3600" b="1" dirty="0"/>
          </a:p>
          <a:p>
            <a:r>
              <a:rPr lang="en-GB" sz="2400" b="1" dirty="0"/>
              <a:t>…probably because students need Physics to do </a:t>
            </a:r>
          </a:p>
          <a:p>
            <a:endParaRPr lang="en-GB" sz="600" b="1" dirty="0"/>
          </a:p>
          <a:p>
            <a:r>
              <a:rPr lang="en-GB" sz="2400" b="1" dirty="0"/>
              <a:t>Physics and Engineering which is highly competitive and demanding.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83611-CC44-F809-40CC-7514A0F73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73" y="3565843"/>
            <a:ext cx="10564699" cy="1571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62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523" y="134225"/>
            <a:ext cx="86281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….how do we support our students?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A998E-349E-4E2C-BC90-AD9F8177960B}"/>
              </a:ext>
            </a:extLst>
          </p:cNvPr>
          <p:cNvSpPr txBox="1"/>
          <p:nvPr/>
        </p:nvSpPr>
        <p:spPr>
          <a:xfrm>
            <a:off x="357081" y="1082180"/>
            <a:ext cx="100500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Hypher, Ms Sriharan, and Mr Saunders live in the Science Department – we are always about… 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prep and frequent testing with guided feedback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spending their “study periods” in the 6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 Science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workroom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paper questions to prepare for assessments and exams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UpLearn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interactive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Encouraging students to send emails and popping in to see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29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5EF642-5EC1-4A29-A7A0-97298A9DD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782" y="651894"/>
            <a:ext cx="5554211" cy="55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5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9607" y="1058324"/>
            <a:ext cx="2875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2441" y="2999420"/>
            <a:ext cx="56296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Mr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Richard Hypher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/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 descr="File:Seaford College.svg">
            <a:extLst>
              <a:ext uri="{FF2B5EF4-FFF2-40B4-BE49-F238E27FC236}">
                <a16:creationId xmlns:a16="http://schemas.microsoft.com/office/drawing/2014/main" id="{8A301A86-2777-4DC2-A800-6668E12B8C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414" y="167506"/>
            <a:ext cx="920750" cy="10198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3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1863C3-4DF0-4786-B5A9-D9C22560EFEF}"/>
              </a:ext>
            </a:extLst>
          </p:cNvPr>
          <p:cNvSpPr/>
          <p:nvPr/>
        </p:nvSpPr>
        <p:spPr>
          <a:xfrm>
            <a:off x="349865" y="262235"/>
            <a:ext cx="2348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Course: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7955D-39FA-4788-B742-6A827EC249DD}"/>
              </a:ext>
            </a:extLst>
          </p:cNvPr>
          <p:cNvSpPr/>
          <p:nvPr/>
        </p:nvSpPr>
        <p:spPr>
          <a:xfrm>
            <a:off x="1134231" y="1520430"/>
            <a:ext cx="541840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Physics A </a:t>
            </a:r>
          </a:p>
          <a:p>
            <a:pPr algn="ctr"/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Exam board:  OCR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333DA-AE9F-49A7-9513-3C78F1B370AD}"/>
              </a:ext>
            </a:extLst>
          </p:cNvPr>
          <p:cNvSpPr txBox="1"/>
          <p:nvPr/>
        </p:nvSpPr>
        <p:spPr>
          <a:xfrm>
            <a:off x="5179289" y="3851536"/>
            <a:ext cx="596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O</a:t>
            </a:r>
            <a:r>
              <a:rPr lang="en-GB" sz="2000" b="1" dirty="0"/>
              <a:t>xford, </a:t>
            </a:r>
            <a:r>
              <a:rPr lang="en-GB" sz="3600" b="1" dirty="0"/>
              <a:t>C</a:t>
            </a:r>
            <a:r>
              <a:rPr lang="en-GB" sz="2000" b="1" dirty="0"/>
              <a:t>ambridge and </a:t>
            </a:r>
            <a:r>
              <a:rPr lang="en-GB" sz="3600" b="1" dirty="0"/>
              <a:t>R</a:t>
            </a:r>
            <a:r>
              <a:rPr lang="en-GB" sz="2000" b="1" dirty="0"/>
              <a:t>SA (Royal Society of Arts) </a:t>
            </a:r>
          </a:p>
        </p:txBody>
      </p:sp>
      <p:pic>
        <p:nvPicPr>
          <p:cNvPr id="7" name="Picture 6" descr="File:Seaford College.svg">
            <a:extLst>
              <a:ext uri="{FF2B5EF4-FFF2-40B4-BE49-F238E27FC236}">
                <a16:creationId xmlns:a16="http://schemas.microsoft.com/office/drawing/2014/main" id="{D5FC431B-4D25-42D8-A9CF-8A07625AC9F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414" y="167506"/>
            <a:ext cx="92075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D987B-3510-96BB-E7A1-8ED05A936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98" y="4367596"/>
            <a:ext cx="3854285" cy="2228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434402-A638-E579-11CB-0DA07D17E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167" y="167507"/>
            <a:ext cx="2084952" cy="3684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82CCA0-CE34-E7B2-76A5-6C669FB93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985" y="4497867"/>
            <a:ext cx="2890599" cy="2228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41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F7CF4B-FD5C-43B5-94E5-059785520EE7}"/>
              </a:ext>
            </a:extLst>
          </p:cNvPr>
          <p:cNvSpPr/>
          <p:nvPr/>
        </p:nvSpPr>
        <p:spPr>
          <a:xfrm>
            <a:off x="4270089" y="1041571"/>
            <a:ext cx="6553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Reasoning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Analytical &amp; Problem solving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– verbal and written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D116E-5A2C-4078-B475-F8BCFDCEBA6E}"/>
              </a:ext>
            </a:extLst>
          </p:cNvPr>
          <p:cNvSpPr/>
          <p:nvPr/>
        </p:nvSpPr>
        <p:spPr>
          <a:xfrm>
            <a:off x="305636" y="1357080"/>
            <a:ext cx="3530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Course Skills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394E93-E467-4263-B201-B2DB3DEEC266}"/>
              </a:ext>
            </a:extLst>
          </p:cNvPr>
          <p:cNvSpPr txBox="1"/>
          <p:nvPr/>
        </p:nvSpPr>
        <p:spPr>
          <a:xfrm>
            <a:off x="230135" y="226611"/>
            <a:ext cx="1139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</a:t>
            </a:r>
            <a:r>
              <a:rPr lang="en-GB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studying Physics </a:t>
            </a:r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for me?     What is in it for 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9DA5B-36DA-464B-8AF1-830C1F7C7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22" y="3656847"/>
            <a:ext cx="3287261" cy="18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1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A247D5-E0B5-4BB2-A5A8-A1DB39CBFFCE}"/>
              </a:ext>
            </a:extLst>
          </p:cNvPr>
          <p:cNvSpPr/>
          <p:nvPr/>
        </p:nvSpPr>
        <p:spPr>
          <a:xfrm>
            <a:off x="392393" y="1074003"/>
            <a:ext cx="4855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University or Jobs…..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DF99F2-26EF-4980-B2D7-B5070B48E004}"/>
              </a:ext>
            </a:extLst>
          </p:cNvPr>
          <p:cNvSpPr/>
          <p:nvPr/>
        </p:nvSpPr>
        <p:spPr>
          <a:xfrm>
            <a:off x="3756734" y="1933479"/>
            <a:ext cx="34417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b="1" dirty="0">
                <a:solidFill>
                  <a:srgbClr val="000099"/>
                </a:solidFill>
              </a:rPr>
              <a:t>Physics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solidFill>
                  <a:srgbClr val="000099"/>
                </a:solidFill>
              </a:rPr>
              <a:t>Engineering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solidFill>
                  <a:srgbClr val="000099"/>
                </a:solidFill>
              </a:rPr>
              <a:t>Metallurgy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solidFill>
                  <a:srgbClr val="000099"/>
                </a:solidFill>
              </a:rPr>
              <a:t>Aerospace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solidFill>
                  <a:srgbClr val="000099"/>
                </a:solidFill>
              </a:rPr>
              <a:t>Energy resources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solidFill>
                  <a:srgbClr val="000099"/>
                </a:solidFill>
              </a:rPr>
              <a:t>Environmental science</a:t>
            </a:r>
          </a:p>
          <a:p>
            <a:pPr>
              <a:spcBef>
                <a:spcPts val="600"/>
              </a:spcBef>
            </a:pP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FD9408-E8BE-4005-AAEF-9DF850F141B0}"/>
              </a:ext>
            </a:extLst>
          </p:cNvPr>
          <p:cNvSpPr/>
          <p:nvPr/>
        </p:nvSpPr>
        <p:spPr>
          <a:xfrm>
            <a:off x="7588268" y="1961181"/>
            <a:ext cx="48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0000"/>
                </a:solidFill>
              </a:rPr>
              <a:t>Astronomer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0000"/>
                </a:solidFill>
              </a:rPr>
              <a:t>Nanotechnologist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0000"/>
                </a:solidFill>
              </a:rPr>
              <a:t>Research scientist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0000"/>
                </a:solidFill>
              </a:rPr>
              <a:t>Patent attorney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0000"/>
                </a:solidFill>
              </a:rPr>
              <a:t>Software engineer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0000"/>
                </a:solidFill>
              </a:rPr>
              <a:t>Telecommunications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0000"/>
                </a:solidFill>
              </a:rPr>
              <a:t>Military pilot</a:t>
            </a:r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AA6CDE-BCB7-47A6-A1B7-CA6DA04C0FBC}"/>
              </a:ext>
            </a:extLst>
          </p:cNvPr>
          <p:cNvSpPr/>
          <p:nvPr/>
        </p:nvSpPr>
        <p:spPr>
          <a:xfrm>
            <a:off x="708556" y="4398325"/>
            <a:ext cx="422278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7030A0"/>
                </a:solidFill>
              </a:rPr>
              <a:t>Teaching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7030A0"/>
                </a:solidFill>
              </a:rPr>
              <a:t>Science writing</a:t>
            </a:r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2E5B73-2878-4A74-928E-B80BDAD23AEC}"/>
              </a:ext>
            </a:extLst>
          </p:cNvPr>
          <p:cNvSpPr/>
          <p:nvPr/>
        </p:nvSpPr>
        <p:spPr>
          <a:xfrm>
            <a:off x="708556" y="2315124"/>
            <a:ext cx="42227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Economics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Accounting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Finance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B5AA02-D10A-43C9-AE16-1CDCF01C9543}"/>
              </a:ext>
            </a:extLst>
          </p:cNvPr>
          <p:cNvSpPr txBox="1"/>
          <p:nvPr/>
        </p:nvSpPr>
        <p:spPr>
          <a:xfrm>
            <a:off x="4121769" y="5524700"/>
            <a:ext cx="4595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skills and abilities required for Physics means the subject is looked upon in a very positive way by most employers and universities.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8448A-B010-4CE8-A947-D71BF02E3597}"/>
              </a:ext>
            </a:extLst>
          </p:cNvPr>
          <p:cNvSpPr txBox="1"/>
          <p:nvPr/>
        </p:nvSpPr>
        <p:spPr>
          <a:xfrm>
            <a:off x="230135" y="226611"/>
            <a:ext cx="1139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studying Physics do for me?     What is in it for me?</a:t>
            </a:r>
          </a:p>
        </p:txBody>
      </p:sp>
    </p:spTree>
    <p:extLst>
      <p:ext uri="{BB962C8B-B14F-4D97-AF65-F5344CB8AC3E}">
        <p14:creationId xmlns:p14="http://schemas.microsoft.com/office/powerpoint/2010/main" val="299474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D20F59-BF94-4B7A-9C12-2BF72F416CBC}"/>
              </a:ext>
            </a:extLst>
          </p:cNvPr>
          <p:cNvSpPr/>
          <p:nvPr/>
        </p:nvSpPr>
        <p:spPr>
          <a:xfrm>
            <a:off x="83384" y="59324"/>
            <a:ext cx="2871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Teachers: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7A0D9-BE43-4710-88C3-7C01AC781C86}"/>
              </a:ext>
            </a:extLst>
          </p:cNvPr>
          <p:cNvSpPr/>
          <p:nvPr/>
        </p:nvSpPr>
        <p:spPr>
          <a:xfrm>
            <a:off x="953454" y="2781088"/>
            <a:ext cx="4619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Richard Hypher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C2B68B-84C5-4682-A25B-66863797C78C}"/>
              </a:ext>
            </a:extLst>
          </p:cNvPr>
          <p:cNvSpPr/>
          <p:nvPr/>
        </p:nvSpPr>
        <p:spPr>
          <a:xfrm>
            <a:off x="6002675" y="2781088"/>
            <a:ext cx="4964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Martin Saunders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725" y="1156538"/>
            <a:ext cx="876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 class has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en-GB" sz="3600" b="1" dirty="0"/>
              <a:t> teachers: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82F15B-C39E-499B-A90F-006AB70037D5}"/>
              </a:ext>
            </a:extLst>
          </p:cNvPr>
          <p:cNvSpPr txBox="1"/>
          <p:nvPr/>
        </p:nvSpPr>
        <p:spPr>
          <a:xfrm>
            <a:off x="1249959" y="4769020"/>
            <a:ext cx="4026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(Head of A-level Physics)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5386B2-8C1A-453B-BCA4-3FA5BD89450F}"/>
              </a:ext>
            </a:extLst>
          </p:cNvPr>
          <p:cNvSpPr txBox="1"/>
          <p:nvPr/>
        </p:nvSpPr>
        <p:spPr>
          <a:xfrm>
            <a:off x="2098646" y="6023904"/>
            <a:ext cx="799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30 years of A-level teaching experience.</a:t>
            </a:r>
          </a:p>
        </p:txBody>
      </p:sp>
      <p:pic>
        <p:nvPicPr>
          <p:cNvPr id="15" name="Picture 14" descr="File:Seaford College.svg">
            <a:extLst>
              <a:ext uri="{FF2B5EF4-FFF2-40B4-BE49-F238E27FC236}">
                <a16:creationId xmlns:a16="http://schemas.microsoft.com/office/drawing/2014/main" id="{48BF8BB0-4F98-4F63-81F6-47DF09A6FC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414" y="167506"/>
            <a:ext cx="920750" cy="101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831CA5-271D-2374-B6F7-08876460BFAC}"/>
              </a:ext>
            </a:extLst>
          </p:cNvPr>
          <p:cNvSpPr/>
          <p:nvPr/>
        </p:nvSpPr>
        <p:spPr>
          <a:xfrm>
            <a:off x="6255022" y="3779248"/>
            <a:ext cx="4459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Sugee Sriharan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56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292" y="108488"/>
            <a:ext cx="9482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Good reasons to choose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Physics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970" y="1425843"/>
            <a:ext cx="111887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 need Physics to get onto a University course 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e.g. Physics, Engineering, Astronomy, Medical Physics</a:t>
            </a: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 am a hard-working, independent, intelligent, resilient learner</a:t>
            </a: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 enjoy Physics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5A4BD-3DE3-AE19-744F-BB95705C3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352" y="3510851"/>
            <a:ext cx="5114414" cy="3238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595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8683B3-4F3D-4B00-9D09-D0523C5E108C}"/>
              </a:ext>
            </a:extLst>
          </p:cNvPr>
          <p:cNvSpPr/>
          <p:nvPr/>
        </p:nvSpPr>
        <p:spPr>
          <a:xfrm>
            <a:off x="255482" y="262235"/>
            <a:ext cx="6385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Course requirements: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2906E-2FA4-4D30-A0CE-38D58192444E}"/>
              </a:ext>
            </a:extLst>
          </p:cNvPr>
          <p:cNvSpPr txBox="1"/>
          <p:nvPr/>
        </p:nvSpPr>
        <p:spPr>
          <a:xfrm>
            <a:off x="491312" y="1579377"/>
            <a:ext cx="10287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 order to achieve a “C” grade or greater, it is strongly advised that the student has:</a:t>
            </a:r>
          </a:p>
          <a:p>
            <a:pPr algn="ctr"/>
            <a:endParaRPr lang="en-GB" b="1" dirty="0"/>
          </a:p>
          <a:p>
            <a:pPr algn="ctr"/>
            <a:r>
              <a:rPr lang="en-GB" sz="3200" b="1" dirty="0"/>
              <a:t>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7 </a:t>
            </a:r>
            <a:r>
              <a:rPr lang="en-GB" sz="3200" b="1" dirty="0"/>
              <a:t>(A grade) at GCSE Science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 and</a:t>
            </a:r>
          </a:p>
          <a:p>
            <a:pPr algn="ctr"/>
            <a:endParaRPr lang="en-GB" b="1" dirty="0"/>
          </a:p>
          <a:p>
            <a:pPr algn="ctr"/>
            <a:r>
              <a:rPr lang="en-GB" sz="3200" b="1" dirty="0"/>
              <a:t>Grade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 </a:t>
            </a:r>
            <a:r>
              <a:rPr lang="en-GB" sz="3200" b="1" dirty="0"/>
              <a:t>(A grade) at GCSE Maths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b="1" dirty="0"/>
              <a:t>                Approximately 50% of the exam questions involve calculations, formulae and equations.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64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497" y="0"/>
            <a:ext cx="5169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GCSE  to   A level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692" y="1215152"/>
            <a:ext cx="1178904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A-level Physics </a:t>
            </a:r>
            <a:r>
              <a:rPr lang="en-GB" sz="2000" b="1" dirty="0"/>
              <a:t>is </a:t>
            </a:r>
            <a:r>
              <a:rPr lang="en-GB" sz="2000" b="1" i="1" dirty="0">
                <a:solidFill>
                  <a:srgbClr val="FF0000"/>
                </a:solidFill>
              </a:rPr>
              <a:t>significantly</a:t>
            </a:r>
            <a:r>
              <a:rPr lang="en-GB" sz="2000" b="1" dirty="0"/>
              <a:t> more demanding than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GCSE Physics</a:t>
            </a:r>
            <a:r>
              <a:rPr lang="en-GB" sz="2000" b="1" dirty="0"/>
              <a:t>:</a:t>
            </a:r>
          </a:p>
          <a:p>
            <a:endParaRPr lang="en-GB" sz="2800" b="1" dirty="0"/>
          </a:p>
          <a:p>
            <a:pPr marL="285750" indent="-285750">
              <a:buFontTx/>
              <a:buChar char="-"/>
            </a:pPr>
            <a:r>
              <a:rPr lang="en-GB" sz="2400" b="1" dirty="0"/>
              <a:t>There is a greater amount of detailed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GB" sz="2400" b="1" dirty="0"/>
              <a:t>of definitions, processes, etc.</a:t>
            </a:r>
          </a:p>
          <a:p>
            <a:pPr marL="285750" indent="-285750">
              <a:buFontTx/>
              <a:buChar char="-"/>
            </a:pPr>
            <a:endParaRPr lang="en-GB" sz="3600" b="1" dirty="0"/>
          </a:p>
          <a:p>
            <a:pPr marL="285750" indent="-285750">
              <a:buFontTx/>
              <a:buChar char="-"/>
            </a:pPr>
            <a:r>
              <a:rPr lang="en-GB" sz="2400" b="1" dirty="0"/>
              <a:t>The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calculations / maths skills </a:t>
            </a:r>
            <a:r>
              <a:rPr lang="en-GB" sz="2400" b="1" dirty="0"/>
              <a:t>involved are significantly more complex  (choosing A-level Maths is highly recommended as a ‘partner’ A-level)</a:t>
            </a:r>
          </a:p>
          <a:p>
            <a:pPr marL="285750" indent="-285750">
              <a:buFontTx/>
              <a:buChar char="-"/>
            </a:pPr>
            <a:endParaRPr lang="en-GB" sz="3600" dirty="0"/>
          </a:p>
          <a:p>
            <a:pPr marL="285750" indent="-285750">
              <a:buFontTx/>
              <a:buChar char="-"/>
            </a:pPr>
            <a:r>
              <a:rPr lang="en-GB" sz="2400" b="1" dirty="0"/>
              <a:t>Most of the models and ideas are very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  <a:r>
              <a:rPr lang="en-GB" sz="2400" b="1" dirty="0"/>
              <a:t> and can be difficult to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visualise</a:t>
            </a:r>
            <a:r>
              <a:rPr lang="en-GB" sz="2400" b="1" dirty="0"/>
              <a:t> &amp; apply </a:t>
            </a:r>
          </a:p>
          <a:p>
            <a:pPr marL="285750" indent="-285750">
              <a:buFontTx/>
              <a:buChar char="-"/>
            </a:pPr>
            <a:endParaRPr lang="en-GB" sz="2800" b="1" dirty="0"/>
          </a:p>
          <a:p>
            <a:pPr marL="285750" indent="-285750">
              <a:buFontTx/>
              <a:buChar char="-"/>
            </a:pPr>
            <a:r>
              <a:rPr lang="en-GB" sz="2400" b="1" dirty="0"/>
              <a:t> The exam questions require a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degree of interpretation</a:t>
            </a:r>
            <a:r>
              <a:rPr lang="en-GB" sz="2400" b="1" dirty="0"/>
              <a:t>, before you can use  </a:t>
            </a:r>
          </a:p>
          <a:p>
            <a:r>
              <a:rPr lang="en-GB" sz="2400" b="1" dirty="0"/>
              <a:t>      your knowledge and understanding to actually answer them.</a:t>
            </a:r>
          </a:p>
          <a:p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5308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6" ma:contentTypeDescription="Create a new document." ma:contentTypeScope="" ma:versionID="1f2fbd3d3eac8ef7a0e750f161ccce7a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7351af733be9713b036ce24a0fae9136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9eb0e-5c3a-4d9c-bb3e-49f394cfd5a0" xsi:nil="true"/>
    <lcf76f155ced4ddcb4097134ff3c332f xmlns="fbc262b2-0396-429a-90c9-e187502e50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1E09E7-A62F-4AA6-979C-957AEA59E2CE}"/>
</file>

<file path=customXml/itemProps2.xml><?xml version="1.0" encoding="utf-8"?>
<ds:datastoreItem xmlns:ds="http://schemas.openxmlformats.org/officeDocument/2006/customXml" ds:itemID="{C790C405-9606-4197-BE4A-1F3C66070A88}"/>
</file>

<file path=customXml/itemProps3.xml><?xml version="1.0" encoding="utf-8"?>
<ds:datastoreItem xmlns:ds="http://schemas.openxmlformats.org/officeDocument/2006/customXml" ds:itemID="{C6B7A4FE-96A6-4BEF-B266-E92A0A9E06B0}"/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729</Words>
  <Application>Microsoft Office PowerPoint</Application>
  <PresentationFormat>Widescreen</PresentationFormat>
  <Paragraphs>184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Passam</dc:creator>
  <cp:lastModifiedBy>Richard Hypher</cp:lastModifiedBy>
  <cp:revision>56</cp:revision>
  <dcterms:created xsi:type="dcterms:W3CDTF">2019-11-05T16:45:31Z</dcterms:created>
  <dcterms:modified xsi:type="dcterms:W3CDTF">2024-11-06T12:47:22Z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</Properties>
</file>