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53903-AC3C-0DE5-B45E-811F2345355C}" v="18" dt="2021-10-15T14:34:22.168"/>
    <p1510:client id="{CC96CD4B-9994-2FDD-8CBD-209BC699A164}" v="4" dt="2020-11-18T12:12:11.050"/>
    <p1510:client id="{D6353246-2082-A031-7102-8D1F9865FA80}" v="546" dt="2020-11-18T18:19:19.315"/>
    <p1510:client id="{E54309FB-662F-A8F3-13D1-F520D830AEC4}" v="14" dt="2021-11-03T13:52:12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Hawkins" userId="93576e95-233c-4ddc-a20b-98910cf47dfb" providerId="ADAL" clId="{A259DA8B-C106-4DC5-9261-F73C1314E45D}"/>
    <pc:docChg chg="undo custSel modSld">
      <pc:chgData name="Jenni Hawkins" userId="93576e95-233c-4ddc-a20b-98910cf47dfb" providerId="ADAL" clId="{A259DA8B-C106-4DC5-9261-F73C1314E45D}" dt="2020-11-18T12:07:09.102" v="324" actId="313"/>
      <pc:docMkLst>
        <pc:docMk/>
      </pc:docMkLst>
      <pc:sldChg chg="modSp">
        <pc:chgData name="Jenni Hawkins" userId="93576e95-233c-4ddc-a20b-98910cf47dfb" providerId="ADAL" clId="{A259DA8B-C106-4DC5-9261-F73C1314E45D}" dt="2020-11-18T11:45:32.307" v="75" actId="20577"/>
        <pc:sldMkLst>
          <pc:docMk/>
          <pc:sldMk cId="3448409034" sldId="256"/>
        </pc:sldMkLst>
        <pc:spChg chg="mod">
          <ac:chgData name="Jenni Hawkins" userId="93576e95-233c-4ddc-a20b-98910cf47dfb" providerId="ADAL" clId="{A259DA8B-C106-4DC5-9261-F73C1314E45D}" dt="2020-11-18T11:45:00.228" v="21" actId="20577"/>
          <ac:spMkLst>
            <pc:docMk/>
            <pc:sldMk cId="3448409034" sldId="256"/>
            <ac:spMk id="2" creationId="{C3C1EB52-682C-4291-BCB6-A797BA54D034}"/>
          </ac:spMkLst>
        </pc:spChg>
        <pc:spChg chg="mod">
          <ac:chgData name="Jenni Hawkins" userId="93576e95-233c-4ddc-a20b-98910cf47dfb" providerId="ADAL" clId="{A259DA8B-C106-4DC5-9261-F73C1314E45D}" dt="2020-11-18T11:45:32.307" v="75" actId="20577"/>
          <ac:spMkLst>
            <pc:docMk/>
            <pc:sldMk cId="3448409034" sldId="256"/>
            <ac:spMk id="3" creationId="{E4B50FBD-BBB8-411D-966E-8547ED085CA1}"/>
          </ac:spMkLst>
        </pc:spChg>
      </pc:sldChg>
      <pc:sldChg chg="modSp">
        <pc:chgData name="Jenni Hawkins" userId="93576e95-233c-4ddc-a20b-98910cf47dfb" providerId="ADAL" clId="{A259DA8B-C106-4DC5-9261-F73C1314E45D}" dt="2020-11-18T11:50:20.304" v="116" actId="20577"/>
        <pc:sldMkLst>
          <pc:docMk/>
          <pc:sldMk cId="4075895983" sldId="257"/>
        </pc:sldMkLst>
        <pc:spChg chg="mod">
          <ac:chgData name="Jenni Hawkins" userId="93576e95-233c-4ddc-a20b-98910cf47dfb" providerId="ADAL" clId="{A259DA8B-C106-4DC5-9261-F73C1314E45D}" dt="2020-11-18T11:50:20.304" v="116" actId="20577"/>
          <ac:spMkLst>
            <pc:docMk/>
            <pc:sldMk cId="4075895983" sldId="257"/>
            <ac:spMk id="3" creationId="{41C47D32-4C1A-4E82-B66F-88112D3937CD}"/>
          </ac:spMkLst>
        </pc:spChg>
      </pc:sldChg>
      <pc:sldChg chg="modSp">
        <pc:chgData name="Jenni Hawkins" userId="93576e95-233c-4ddc-a20b-98910cf47dfb" providerId="ADAL" clId="{A259DA8B-C106-4DC5-9261-F73C1314E45D}" dt="2020-11-18T11:55:13.476" v="138" actId="20577"/>
        <pc:sldMkLst>
          <pc:docMk/>
          <pc:sldMk cId="4166125320" sldId="258"/>
        </pc:sldMkLst>
        <pc:spChg chg="mod">
          <ac:chgData name="Jenni Hawkins" userId="93576e95-233c-4ddc-a20b-98910cf47dfb" providerId="ADAL" clId="{A259DA8B-C106-4DC5-9261-F73C1314E45D}" dt="2020-11-18T11:55:13.476" v="138" actId="20577"/>
          <ac:spMkLst>
            <pc:docMk/>
            <pc:sldMk cId="4166125320" sldId="258"/>
            <ac:spMk id="3" creationId="{44EF8AEF-9F9A-431D-BFF7-57D80DEB8371}"/>
          </ac:spMkLst>
        </pc:spChg>
      </pc:sldChg>
      <pc:sldChg chg="modSp">
        <pc:chgData name="Jenni Hawkins" userId="93576e95-233c-4ddc-a20b-98910cf47dfb" providerId="ADAL" clId="{A259DA8B-C106-4DC5-9261-F73C1314E45D}" dt="2020-11-18T11:56:51.068" v="270" actId="20577"/>
        <pc:sldMkLst>
          <pc:docMk/>
          <pc:sldMk cId="1571088816" sldId="259"/>
        </pc:sldMkLst>
        <pc:spChg chg="mod">
          <ac:chgData name="Jenni Hawkins" userId="93576e95-233c-4ddc-a20b-98910cf47dfb" providerId="ADAL" clId="{A259DA8B-C106-4DC5-9261-F73C1314E45D}" dt="2020-11-18T11:56:51.068" v="270" actId="20577"/>
          <ac:spMkLst>
            <pc:docMk/>
            <pc:sldMk cId="1571088816" sldId="259"/>
            <ac:spMk id="3" creationId="{79123C03-9411-42AF-98F6-A4A5FE88BC60}"/>
          </ac:spMkLst>
        </pc:spChg>
      </pc:sldChg>
      <pc:sldChg chg="modSp">
        <pc:chgData name="Jenni Hawkins" userId="93576e95-233c-4ddc-a20b-98910cf47dfb" providerId="ADAL" clId="{A259DA8B-C106-4DC5-9261-F73C1314E45D}" dt="2020-11-18T12:07:09.102" v="324" actId="313"/>
        <pc:sldMkLst>
          <pc:docMk/>
          <pc:sldMk cId="2986973181" sldId="262"/>
        </pc:sldMkLst>
        <pc:spChg chg="mod">
          <ac:chgData name="Jenni Hawkins" userId="93576e95-233c-4ddc-a20b-98910cf47dfb" providerId="ADAL" clId="{A259DA8B-C106-4DC5-9261-F73C1314E45D}" dt="2020-11-18T12:07:09.102" v="324" actId="313"/>
          <ac:spMkLst>
            <pc:docMk/>
            <pc:sldMk cId="2986973181" sldId="262"/>
            <ac:spMk id="3" creationId="{79123C03-9411-42AF-98F6-A4A5FE88BC60}"/>
          </ac:spMkLst>
        </pc:spChg>
      </pc:sldChg>
    </pc:docChg>
  </pc:docChgLst>
  <pc:docChgLst>
    <pc:chgData name="Jenni Hawkins" userId="S::jhawkins@seaford.org::93576e95-233c-4ddc-a20b-98910cf47dfb" providerId="AD" clId="Web-{D6353246-2082-A031-7102-8D1F9865FA80}"/>
    <pc:docChg chg="modSld">
      <pc:chgData name="Jenni Hawkins" userId="S::jhawkins@seaford.org::93576e95-233c-4ddc-a20b-98910cf47dfb" providerId="AD" clId="Web-{D6353246-2082-A031-7102-8D1F9865FA80}" dt="2020-11-18T18:19:19.065" v="544" actId="20577"/>
      <pc:docMkLst>
        <pc:docMk/>
      </pc:docMkLst>
      <pc:sldChg chg="modSp">
        <pc:chgData name="Jenni Hawkins" userId="S::jhawkins@seaford.org::93576e95-233c-4ddc-a20b-98910cf47dfb" providerId="AD" clId="Web-{D6353246-2082-A031-7102-8D1F9865FA80}" dt="2020-11-18T18:19:19.065" v="543" actId="20577"/>
        <pc:sldMkLst>
          <pc:docMk/>
          <pc:sldMk cId="1571088816" sldId="259"/>
        </pc:sldMkLst>
        <pc:spChg chg="mod">
          <ac:chgData name="Jenni Hawkins" userId="S::jhawkins@seaford.org::93576e95-233c-4ddc-a20b-98910cf47dfb" providerId="AD" clId="Web-{D6353246-2082-A031-7102-8D1F9865FA80}" dt="2020-11-18T18:19:19.065" v="543" actId="20577"/>
          <ac:spMkLst>
            <pc:docMk/>
            <pc:sldMk cId="1571088816" sldId="259"/>
            <ac:spMk id="3" creationId="{79123C03-9411-42AF-98F6-A4A5FE88BC60}"/>
          </ac:spMkLst>
        </pc:spChg>
      </pc:sldChg>
      <pc:sldChg chg="modSp">
        <pc:chgData name="Jenni Hawkins" userId="S::jhawkins@seaford.org::93576e95-233c-4ddc-a20b-98910cf47dfb" providerId="AD" clId="Web-{D6353246-2082-A031-7102-8D1F9865FA80}" dt="2020-11-18T18:18:06.110" v="497" actId="20577"/>
        <pc:sldMkLst>
          <pc:docMk/>
          <pc:sldMk cId="4267549589" sldId="260"/>
        </pc:sldMkLst>
        <pc:spChg chg="mod">
          <ac:chgData name="Jenni Hawkins" userId="S::jhawkins@seaford.org::93576e95-233c-4ddc-a20b-98910cf47dfb" providerId="AD" clId="Web-{D6353246-2082-A031-7102-8D1F9865FA80}" dt="2020-11-18T18:18:06.110" v="497" actId="20577"/>
          <ac:spMkLst>
            <pc:docMk/>
            <pc:sldMk cId="4267549589" sldId="260"/>
            <ac:spMk id="3" creationId="{0B56B243-5B89-4BBB-87B0-1E8C788D7B46}"/>
          </ac:spMkLst>
        </pc:spChg>
      </pc:sldChg>
      <pc:sldChg chg="modSp">
        <pc:chgData name="Jenni Hawkins" userId="S::jhawkins@seaford.org::93576e95-233c-4ddc-a20b-98910cf47dfb" providerId="AD" clId="Web-{D6353246-2082-A031-7102-8D1F9865FA80}" dt="2020-11-18T18:14:46.466" v="251" actId="20577"/>
        <pc:sldMkLst>
          <pc:docMk/>
          <pc:sldMk cId="1334967119" sldId="261"/>
        </pc:sldMkLst>
        <pc:spChg chg="mod">
          <ac:chgData name="Jenni Hawkins" userId="S::jhawkins@seaford.org::93576e95-233c-4ddc-a20b-98910cf47dfb" providerId="AD" clId="Web-{D6353246-2082-A031-7102-8D1F9865FA80}" dt="2020-11-18T18:14:46.466" v="251" actId="20577"/>
          <ac:spMkLst>
            <pc:docMk/>
            <pc:sldMk cId="1334967119" sldId="261"/>
            <ac:spMk id="3" creationId="{79123C03-9411-42AF-98F6-A4A5FE88BC60}"/>
          </ac:spMkLst>
        </pc:spChg>
      </pc:sldChg>
    </pc:docChg>
  </pc:docChgLst>
  <pc:docChgLst>
    <pc:chgData name="John Deacon" userId="S::jdeacon@seaford.org::8693afca-7222-41ae-879c-790d38bd8984" providerId="AD" clId="Web-{E54309FB-662F-A8F3-13D1-F520D830AEC4}"/>
    <pc:docChg chg="modSld">
      <pc:chgData name="John Deacon" userId="S::jdeacon@seaford.org::8693afca-7222-41ae-879c-790d38bd8984" providerId="AD" clId="Web-{E54309FB-662F-A8F3-13D1-F520D830AEC4}" dt="2021-11-03T13:52:12.352" v="12" actId="20577"/>
      <pc:docMkLst>
        <pc:docMk/>
      </pc:docMkLst>
      <pc:sldChg chg="modSp">
        <pc:chgData name="John Deacon" userId="S::jdeacon@seaford.org::8693afca-7222-41ae-879c-790d38bd8984" providerId="AD" clId="Web-{E54309FB-662F-A8F3-13D1-F520D830AEC4}" dt="2021-11-03T13:51:46.428" v="5" actId="20577"/>
        <pc:sldMkLst>
          <pc:docMk/>
          <pc:sldMk cId="4075895983" sldId="257"/>
        </pc:sldMkLst>
        <pc:spChg chg="mod">
          <ac:chgData name="John Deacon" userId="S::jdeacon@seaford.org::8693afca-7222-41ae-879c-790d38bd8984" providerId="AD" clId="Web-{E54309FB-662F-A8F3-13D1-F520D830AEC4}" dt="2021-11-03T13:51:46.428" v="5" actId="20577"/>
          <ac:spMkLst>
            <pc:docMk/>
            <pc:sldMk cId="4075895983" sldId="257"/>
            <ac:spMk id="3" creationId="{41C47D32-4C1A-4E82-B66F-88112D3937CD}"/>
          </ac:spMkLst>
        </pc:spChg>
      </pc:sldChg>
      <pc:sldChg chg="modSp">
        <pc:chgData name="John Deacon" userId="S::jdeacon@seaford.org::8693afca-7222-41ae-879c-790d38bd8984" providerId="AD" clId="Web-{E54309FB-662F-A8F3-13D1-F520D830AEC4}" dt="2021-11-03T13:52:12.352" v="12" actId="20577"/>
        <pc:sldMkLst>
          <pc:docMk/>
          <pc:sldMk cId="1571088816" sldId="259"/>
        </pc:sldMkLst>
        <pc:spChg chg="mod">
          <ac:chgData name="John Deacon" userId="S::jdeacon@seaford.org::8693afca-7222-41ae-879c-790d38bd8984" providerId="AD" clId="Web-{E54309FB-662F-A8F3-13D1-F520D830AEC4}" dt="2021-11-03T13:52:12.352" v="12" actId="20577"/>
          <ac:spMkLst>
            <pc:docMk/>
            <pc:sldMk cId="1571088816" sldId="259"/>
            <ac:spMk id="3" creationId="{79123C03-9411-42AF-98F6-A4A5FE88BC60}"/>
          </ac:spMkLst>
        </pc:spChg>
      </pc:sldChg>
      <pc:sldChg chg="modSp">
        <pc:chgData name="John Deacon" userId="S::jdeacon@seaford.org::8693afca-7222-41ae-879c-790d38bd8984" providerId="AD" clId="Web-{E54309FB-662F-A8F3-13D1-F520D830AEC4}" dt="2021-11-03T13:51:34.724" v="2" actId="20577"/>
        <pc:sldMkLst>
          <pc:docMk/>
          <pc:sldMk cId="4267549589" sldId="260"/>
        </pc:sldMkLst>
        <pc:spChg chg="mod">
          <ac:chgData name="John Deacon" userId="S::jdeacon@seaford.org::8693afca-7222-41ae-879c-790d38bd8984" providerId="AD" clId="Web-{E54309FB-662F-A8F3-13D1-F520D830AEC4}" dt="2021-11-03T13:51:34.724" v="2" actId="20577"/>
          <ac:spMkLst>
            <pc:docMk/>
            <pc:sldMk cId="4267549589" sldId="260"/>
            <ac:spMk id="3" creationId="{0B56B243-5B89-4BBB-87B0-1E8C788D7B46}"/>
          </ac:spMkLst>
        </pc:spChg>
      </pc:sldChg>
    </pc:docChg>
  </pc:docChgLst>
  <pc:docChgLst>
    <pc:chgData name="Edward Terry" userId="S::eterry@seaford.org::1a5b2daf-e88a-4ab6-9a85-e49bc0e7b50f" providerId="AD" clId="Web-{CC96CD4B-9994-2FDD-8CBD-209BC699A164}"/>
    <pc:docChg chg="modSld">
      <pc:chgData name="Edward Terry" userId="S::eterry@seaford.org::1a5b2daf-e88a-4ab6-9a85-e49bc0e7b50f" providerId="AD" clId="Web-{CC96CD4B-9994-2FDD-8CBD-209BC699A164}" dt="2020-11-18T12:12:08.628" v="2" actId="20577"/>
      <pc:docMkLst>
        <pc:docMk/>
      </pc:docMkLst>
      <pc:sldChg chg="modSp">
        <pc:chgData name="Edward Terry" userId="S::eterry@seaford.org::1a5b2daf-e88a-4ab6-9a85-e49bc0e7b50f" providerId="AD" clId="Web-{CC96CD4B-9994-2FDD-8CBD-209BC699A164}" dt="2020-11-18T12:12:05.925" v="0" actId="20577"/>
        <pc:sldMkLst>
          <pc:docMk/>
          <pc:sldMk cId="4075895983" sldId="257"/>
        </pc:sldMkLst>
        <pc:spChg chg="mod">
          <ac:chgData name="Edward Terry" userId="S::eterry@seaford.org::1a5b2daf-e88a-4ab6-9a85-e49bc0e7b50f" providerId="AD" clId="Web-{CC96CD4B-9994-2FDD-8CBD-209BC699A164}" dt="2020-11-18T12:12:05.925" v="0" actId="20577"/>
          <ac:spMkLst>
            <pc:docMk/>
            <pc:sldMk cId="4075895983" sldId="257"/>
            <ac:spMk id="3" creationId="{41C47D32-4C1A-4E82-B66F-88112D3937CD}"/>
          </ac:spMkLst>
        </pc:spChg>
      </pc:sldChg>
    </pc:docChg>
  </pc:docChgLst>
  <pc:docChgLst>
    <pc:chgData name="Jenni Hawkins" userId="S::jhawkins@seaford.org::93576e95-233c-4ddc-a20b-98910cf47dfb" providerId="AD" clId="Web-{B0453903-AC3C-0DE5-B45E-811F2345355C}"/>
    <pc:docChg chg="modSld">
      <pc:chgData name="Jenni Hawkins" userId="S::jhawkins@seaford.org::93576e95-233c-4ddc-a20b-98910cf47dfb" providerId="AD" clId="Web-{B0453903-AC3C-0DE5-B45E-811F2345355C}" dt="2021-10-15T14:34:22.168" v="16" actId="20577"/>
      <pc:docMkLst>
        <pc:docMk/>
      </pc:docMkLst>
      <pc:sldChg chg="modSp">
        <pc:chgData name="Jenni Hawkins" userId="S::jhawkins@seaford.org::93576e95-233c-4ddc-a20b-98910cf47dfb" providerId="AD" clId="Web-{B0453903-AC3C-0DE5-B45E-811F2345355C}" dt="2021-10-15T14:33:37.292" v="4" actId="20577"/>
        <pc:sldMkLst>
          <pc:docMk/>
          <pc:sldMk cId="3448409034" sldId="256"/>
        </pc:sldMkLst>
        <pc:spChg chg="mod">
          <ac:chgData name="Jenni Hawkins" userId="S::jhawkins@seaford.org::93576e95-233c-4ddc-a20b-98910cf47dfb" providerId="AD" clId="Web-{B0453903-AC3C-0DE5-B45E-811F2345355C}" dt="2021-10-15T14:33:37.292" v="4" actId="20577"/>
          <ac:spMkLst>
            <pc:docMk/>
            <pc:sldMk cId="3448409034" sldId="256"/>
            <ac:spMk id="3" creationId="{E4B50FBD-BBB8-411D-966E-8547ED085CA1}"/>
          </ac:spMkLst>
        </pc:spChg>
      </pc:sldChg>
      <pc:sldChg chg="modSp">
        <pc:chgData name="Jenni Hawkins" userId="S::jhawkins@seaford.org::93576e95-233c-4ddc-a20b-98910cf47dfb" providerId="AD" clId="Web-{B0453903-AC3C-0DE5-B45E-811F2345355C}" dt="2021-10-15T14:34:22.168" v="16" actId="20577"/>
        <pc:sldMkLst>
          <pc:docMk/>
          <pc:sldMk cId="2986973181" sldId="262"/>
        </pc:sldMkLst>
        <pc:spChg chg="mod">
          <ac:chgData name="Jenni Hawkins" userId="S::jhawkins@seaford.org::93576e95-233c-4ddc-a20b-98910cf47dfb" providerId="AD" clId="Web-{B0453903-AC3C-0DE5-B45E-811F2345355C}" dt="2021-10-15T14:34:22.168" v="16" actId="20577"/>
          <ac:spMkLst>
            <pc:docMk/>
            <pc:sldMk cId="2986973181" sldId="262"/>
            <ac:spMk id="3" creationId="{79123C03-9411-42AF-98F6-A4A5FE88BC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???@seafor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A Level Music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998F4D"/>
                </a:solidFill>
              </a:rPr>
              <a:t>Seaford college sixth form</a:t>
            </a:r>
          </a:p>
          <a:p>
            <a:r>
              <a:rPr lang="en-GB" dirty="0">
                <a:solidFill>
                  <a:srgbClr val="998F4D"/>
                </a:solidFill>
              </a:rPr>
              <a:t>teacher of music technology  – Mr J Deacon</a:t>
            </a:r>
            <a:endParaRPr lang="en-GB" dirty="0">
              <a:solidFill>
                <a:srgbClr val="998F4D"/>
              </a:solidFill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If you are passionate about listening to and creating your own Music, then Music Technology is the course for you!</a:t>
            </a:r>
          </a:p>
          <a:p>
            <a:r>
              <a:rPr lang="en-GB" dirty="0">
                <a:cs typeface="Calibri"/>
              </a:rPr>
              <a:t>It will give you the opportunity to develop an understanding of popular music through the decades as well as how pop music and music for moving image is created today.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r>
              <a:rPr lang="en-GB" b="1" dirty="0"/>
              <a:t>Component 1: Recording </a:t>
            </a:r>
          </a:p>
          <a:p>
            <a:r>
              <a:rPr lang="en-GB" dirty="0"/>
              <a:t>Production tools and techniques to capture, edit, process and mix an audio recording. </a:t>
            </a:r>
          </a:p>
          <a:p>
            <a:r>
              <a:rPr lang="en-GB" b="1" dirty="0"/>
              <a:t>Component 2: Technology-based composition </a:t>
            </a:r>
          </a:p>
          <a:p>
            <a:r>
              <a:rPr lang="en-GB" dirty="0"/>
              <a:t>Creating, editing, manipulating and structuring sounds to produce a technology-based composition. </a:t>
            </a:r>
          </a:p>
          <a:p>
            <a:r>
              <a:rPr lang="en-GB" b="1" dirty="0"/>
              <a:t>Component 3: Listening and analysing </a:t>
            </a:r>
          </a:p>
          <a:p>
            <a:r>
              <a:rPr lang="en-GB" dirty="0"/>
              <a:t>Knowledge and understanding of recording and production techniques and principles, in the context of a series of unfamiliar commercial recordings supplied by Pearson. </a:t>
            </a:r>
          </a:p>
          <a:p>
            <a:r>
              <a:rPr lang="en-GB" b="1" dirty="0"/>
              <a:t>Component 4: Producing and analysing </a:t>
            </a:r>
          </a:p>
          <a:p>
            <a:r>
              <a:rPr lang="en-GB" dirty="0"/>
              <a:t>Knowledge and understanding of editing, mixing and production techniques, to be applied to unfamiliar materials provided by Pearson in the examination.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Component 1: Recording Non-examined assessment: externally assessed 20% of the qualification -60 marks </a:t>
            </a:r>
          </a:p>
          <a:p>
            <a:r>
              <a:rPr lang="en-GB" dirty="0"/>
              <a:t>Component 2: Technology-based composition Non-examined assessment: externally assessed 20% of the qualification- 60 marks</a:t>
            </a:r>
          </a:p>
          <a:p>
            <a:r>
              <a:rPr lang="en-GB" dirty="0"/>
              <a:t>Component 3: Listening and analysing Written examination: 1 hour 30 minutes 25% of the qualification -75 marks </a:t>
            </a:r>
          </a:p>
          <a:p>
            <a:r>
              <a:rPr lang="en-GB" dirty="0"/>
              <a:t>Component 4: Producing and analysing Written/practical examination: 2 hours 15 minutes (plus 10 minutes setting-up time) 35% of the qualification -105 marks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dirty="0"/>
              <a:t>GCSE music at grade 4 or above is recommended but is not essential. 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Passion for music and sound design.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Interest in computer software and hardware is helpful.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Composition for Film and Media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Music production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Sound design – Film, Theatre, Television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Game Audio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Marketing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A&amp;R</a:t>
            </a:r>
          </a:p>
          <a:p>
            <a:pPr>
              <a:buFont typeface="Arial" panose="020F0502020204030204" pitchFamily="34" charset="0"/>
              <a:buChar char="•"/>
            </a:pP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GB" dirty="0"/>
          </a:p>
          <a:p>
            <a:r>
              <a:rPr lang="en-GB" dirty="0"/>
              <a:t>If you have any questions regarding the content of the course please contact me using </a:t>
            </a:r>
            <a:r>
              <a:rPr lang="en-GB" dirty="0" err="1"/>
              <a:t>jdeacon</a:t>
            </a:r>
            <a:r>
              <a:rPr lang="en-GB" dirty="0">
                <a:hlinkClick r:id="rId2"/>
              </a:rPr>
              <a:t>@seaford.org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B65B4-E9AB-4B20-8A2B-43DCF8A6DF89}">
  <ds:schemaRefs>
    <ds:schemaRef ds:uri="http://purl.org/dc/elements/1.1/"/>
    <ds:schemaRef ds:uri="http://schemas.microsoft.com/office/2006/metadata/properties"/>
    <ds:schemaRef ds:uri="bff76b63-0e31-416b-b126-65f6cf8ecf4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1d7d733-26ac-4f11-86d1-34a485af12e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19D1B3-FB17-48A0-AEEE-D4794DF59C7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</TotalTime>
  <Words>303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Retrospect</vt:lpstr>
      <vt:lpstr>A Level Music Technology</vt:lpstr>
      <vt:lpstr>Why should you choose it?</vt:lpstr>
      <vt:lpstr>Course content</vt:lpstr>
      <vt:lpstr>Assessment</vt:lpstr>
      <vt:lpstr>Expectations of students</vt:lpstr>
      <vt:lpstr>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Jenni Hawkins</cp:lastModifiedBy>
  <cp:revision>116</cp:revision>
  <dcterms:created xsi:type="dcterms:W3CDTF">2020-11-12T13:48:05Z</dcterms:created>
  <dcterms:modified xsi:type="dcterms:W3CDTF">2021-11-03T13:52:12Z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