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9" r:id="rId3"/>
    <p:sldId id="300" r:id="rId4"/>
    <p:sldId id="256" r:id="rId5"/>
    <p:sldId id="274" r:id="rId6"/>
    <p:sldId id="275" r:id="rId7"/>
    <p:sldId id="276" r:id="rId8"/>
    <p:sldId id="277" r:id="rId9"/>
    <p:sldId id="278" r:id="rId10"/>
    <p:sldId id="267" r:id="rId11"/>
    <p:sldId id="301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8" r:id="rId20"/>
    <p:sldId id="298" r:id="rId21"/>
    <p:sldId id="289" r:id="rId22"/>
    <p:sldId id="290" r:id="rId23"/>
    <p:sldId id="291" r:id="rId24"/>
    <p:sldId id="292" r:id="rId25"/>
    <p:sldId id="293" r:id="rId26"/>
    <p:sldId id="294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AA5FF-302F-2EE0-CFA7-CFAC04696EA5}" v="12" dt="2025-11-05T08:13:27.884"/>
    <p1510:client id="{FA691FB0-5890-C226-70DA-21D755F37581}" v="14" dt="2025-11-05T13:24:40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himister" userId="S::jphimister@seaford.org::046e91b3-f6b4-41ad-8be2-23182bedb919" providerId="AD" clId="Web-{9FAAA5FF-302F-2EE0-CFA7-CFAC04696EA5}"/>
    <pc:docChg chg="mod modSld">
      <pc:chgData name="James Phimister" userId="S::jphimister@seaford.org::046e91b3-f6b4-41ad-8be2-23182bedb919" providerId="AD" clId="Web-{9FAAA5FF-302F-2EE0-CFA7-CFAC04696EA5}" dt="2025-11-05T08:13:27.493" v="9" actId="20577"/>
      <pc:docMkLst>
        <pc:docMk/>
      </pc:docMkLst>
      <pc:sldChg chg="modSp">
        <pc:chgData name="James Phimister" userId="S::jphimister@seaford.org::046e91b3-f6b4-41ad-8be2-23182bedb919" providerId="AD" clId="Web-{9FAAA5FF-302F-2EE0-CFA7-CFAC04696EA5}" dt="2025-11-05T08:13:27.493" v="9" actId="20577"/>
        <pc:sldMkLst>
          <pc:docMk/>
          <pc:sldMk cId="1150246362" sldId="296"/>
        </pc:sldMkLst>
        <pc:spChg chg="mod">
          <ac:chgData name="James Phimister" userId="S::jphimister@seaford.org::046e91b3-f6b4-41ad-8be2-23182bedb919" providerId="AD" clId="Web-{9FAAA5FF-302F-2EE0-CFA7-CFAC04696EA5}" dt="2025-11-05T08:13:27.493" v="9" actId="20577"/>
          <ac:spMkLst>
            <pc:docMk/>
            <pc:sldMk cId="1150246362" sldId="296"/>
            <ac:spMk id="3" creationId="{79123C03-9411-42AF-98F6-A4A5FE88BC60}"/>
          </ac:spMkLst>
        </pc:spChg>
      </pc:sldChg>
      <pc:sldChg chg="modSp">
        <pc:chgData name="James Phimister" userId="S::jphimister@seaford.org::046e91b3-f6b4-41ad-8be2-23182bedb919" providerId="AD" clId="Web-{9FAAA5FF-302F-2EE0-CFA7-CFAC04696EA5}" dt="2025-11-05T08:12:55.116" v="4" actId="20577"/>
        <pc:sldMkLst>
          <pc:docMk/>
          <pc:sldMk cId="2459071613" sldId="298"/>
        </pc:sldMkLst>
        <pc:spChg chg="mod">
          <ac:chgData name="James Phimister" userId="S::jphimister@seaford.org::046e91b3-f6b4-41ad-8be2-23182bedb919" providerId="AD" clId="Web-{9FAAA5FF-302F-2EE0-CFA7-CFAC04696EA5}" dt="2025-11-05T08:12:55.116" v="4" actId="20577"/>
          <ac:spMkLst>
            <pc:docMk/>
            <pc:sldMk cId="2459071613" sldId="298"/>
            <ac:spMk id="2" creationId="{A5B89ACD-6EAA-96D7-4274-1590F02AFBCB}"/>
          </ac:spMkLst>
        </pc:spChg>
      </pc:sldChg>
    </pc:docChg>
  </pc:docChgLst>
  <pc:docChgLst>
    <pc:chgData name="James Phimister" userId="S::jphimister@seaford.org::046e91b3-f6b4-41ad-8be2-23182bedb919" providerId="AD" clId="Web-{FA691FB0-5890-C226-70DA-21D755F37581}"/>
    <pc:docChg chg="delSld modSld">
      <pc:chgData name="James Phimister" userId="S::jphimister@seaford.org::046e91b3-f6b4-41ad-8be2-23182bedb919" providerId="AD" clId="Web-{FA691FB0-5890-C226-70DA-21D755F37581}" dt="2025-11-05T13:24:38.982" v="6"/>
      <pc:docMkLst>
        <pc:docMk/>
      </pc:docMkLst>
      <pc:sldChg chg="modSp">
        <pc:chgData name="James Phimister" userId="S::jphimister@seaford.org::046e91b3-f6b4-41ad-8be2-23182bedb919" providerId="AD" clId="Web-{FA691FB0-5890-C226-70DA-21D755F37581}" dt="2025-11-05T13:24:38.982" v="6"/>
        <pc:sldMkLst>
          <pc:docMk/>
          <pc:sldMk cId="2459071613" sldId="298"/>
        </pc:sldMkLst>
        <pc:graphicFrameChg chg="mod modGraphic">
          <ac:chgData name="James Phimister" userId="S::jphimister@seaford.org::046e91b3-f6b4-41ad-8be2-23182bedb919" providerId="AD" clId="Web-{FA691FB0-5890-C226-70DA-21D755F37581}" dt="2025-11-05T13:24:38.982" v="6"/>
          <ac:graphicFrameMkLst>
            <pc:docMk/>
            <pc:sldMk cId="2459071613" sldId="298"/>
            <ac:graphicFrameMk id="4" creationId="{91A07A27-3432-53A9-B489-288A2F36E7C5}"/>
          </ac:graphicFrameMkLst>
        </pc:graphicFrameChg>
      </pc:sldChg>
      <pc:sldChg chg="del">
        <pc:chgData name="James Phimister" userId="S::jphimister@seaford.org::046e91b3-f6b4-41ad-8be2-23182bedb919" providerId="AD" clId="Web-{FA691FB0-5890-C226-70DA-21D755F37581}" dt="2025-11-05T13:23:32.199" v="0"/>
        <pc:sldMkLst>
          <pc:docMk/>
          <pc:sldMk cId="9747560" sldId="30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9DE86-1A8F-404D-A2DC-07EBF4E49F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9395B5-D476-4C0B-8892-6B01F4B6E1E4}">
      <dgm:prSet/>
      <dgm:spPr/>
      <dgm:t>
        <a:bodyPr/>
        <a:lstStyle/>
        <a:p>
          <a:r>
            <a:rPr lang="en-GB"/>
            <a:t>Minimum of  7 at GCSE PE (theory)</a:t>
          </a:r>
          <a:endParaRPr lang="en-US"/>
        </a:p>
      </dgm:t>
    </dgm:pt>
    <dgm:pt modelId="{A3CB10B4-43B1-4613-B260-CD6E2A9BFF47}" type="parTrans" cxnId="{34A8CEF9-8D8D-43F1-B2FD-EDE49BC8E1EC}">
      <dgm:prSet/>
      <dgm:spPr/>
      <dgm:t>
        <a:bodyPr/>
        <a:lstStyle/>
        <a:p>
          <a:endParaRPr lang="en-US"/>
        </a:p>
      </dgm:t>
    </dgm:pt>
    <dgm:pt modelId="{024E60E7-53CB-40E3-946F-4F49FD32DC2E}" type="sibTrans" cxnId="{34A8CEF9-8D8D-43F1-B2FD-EDE49BC8E1EC}">
      <dgm:prSet/>
      <dgm:spPr/>
      <dgm:t>
        <a:bodyPr/>
        <a:lstStyle/>
        <a:p>
          <a:endParaRPr lang="en-US"/>
        </a:p>
      </dgm:t>
    </dgm:pt>
    <dgm:pt modelId="{E6AA73BA-0311-4951-85E3-CB7B8D06672C}">
      <dgm:prSet/>
      <dgm:spPr/>
      <dgm:t>
        <a:bodyPr/>
        <a:lstStyle/>
        <a:p>
          <a:r>
            <a:rPr lang="en-GB"/>
            <a:t>6 or above at GCSE Maths, English &amp; Science</a:t>
          </a:r>
          <a:endParaRPr lang="en-US"/>
        </a:p>
      </dgm:t>
    </dgm:pt>
    <dgm:pt modelId="{FCE31BC4-538E-478E-A893-98E25F8F8620}" type="parTrans" cxnId="{40D06333-BCF0-4B48-81E5-1410A22E4D17}">
      <dgm:prSet/>
      <dgm:spPr/>
      <dgm:t>
        <a:bodyPr/>
        <a:lstStyle/>
        <a:p>
          <a:endParaRPr lang="en-US"/>
        </a:p>
      </dgm:t>
    </dgm:pt>
    <dgm:pt modelId="{72C06F2A-ED1E-4A99-90F1-8AFB50CBDF4C}" type="sibTrans" cxnId="{40D06333-BCF0-4B48-81E5-1410A22E4D17}">
      <dgm:prSet/>
      <dgm:spPr/>
      <dgm:t>
        <a:bodyPr/>
        <a:lstStyle/>
        <a:p>
          <a:endParaRPr lang="en-US"/>
        </a:p>
      </dgm:t>
    </dgm:pt>
    <dgm:pt modelId="{B5DB137B-8E07-4817-8DAB-272C0516F161}">
      <dgm:prSet/>
      <dgm:spPr/>
      <dgm:t>
        <a:bodyPr/>
        <a:lstStyle/>
        <a:p>
          <a:r>
            <a:rPr lang="en-GB"/>
            <a:t>High practical ability in one sport (1</a:t>
          </a:r>
          <a:r>
            <a:rPr lang="en-GB" baseline="30000"/>
            <a:t>st</a:t>
          </a:r>
          <a:r>
            <a:rPr lang="en-GB"/>
            <a:t> team level and above)</a:t>
          </a:r>
          <a:endParaRPr lang="en-US"/>
        </a:p>
      </dgm:t>
    </dgm:pt>
    <dgm:pt modelId="{2465966F-5359-4527-868B-51E70F326ED2}" type="parTrans" cxnId="{9CFBF713-C3E9-4B4E-88AC-C8480C070BDC}">
      <dgm:prSet/>
      <dgm:spPr/>
      <dgm:t>
        <a:bodyPr/>
        <a:lstStyle/>
        <a:p>
          <a:endParaRPr lang="en-US"/>
        </a:p>
      </dgm:t>
    </dgm:pt>
    <dgm:pt modelId="{3C920DB1-ED4C-4394-9000-9C63872CAF0E}" type="sibTrans" cxnId="{9CFBF713-C3E9-4B4E-88AC-C8480C070BDC}">
      <dgm:prSet/>
      <dgm:spPr/>
      <dgm:t>
        <a:bodyPr/>
        <a:lstStyle/>
        <a:p>
          <a:endParaRPr lang="en-US"/>
        </a:p>
      </dgm:t>
    </dgm:pt>
    <dgm:pt modelId="{0B46618E-7744-49DE-9478-A54C75DDD754}" type="pres">
      <dgm:prSet presAssocID="{2DF9DE86-1A8F-404D-A2DC-07EBF4E49F4D}" presName="root" presStyleCnt="0">
        <dgm:presLayoutVars>
          <dgm:dir/>
          <dgm:resizeHandles val="exact"/>
        </dgm:presLayoutVars>
      </dgm:prSet>
      <dgm:spPr/>
    </dgm:pt>
    <dgm:pt modelId="{2BC5DBF0-FA0C-4C9D-AA9A-7C5F297646A3}" type="pres">
      <dgm:prSet presAssocID="{8F9395B5-D476-4C0B-8892-6B01F4B6E1E4}" presName="compNode" presStyleCnt="0"/>
      <dgm:spPr/>
    </dgm:pt>
    <dgm:pt modelId="{6363B10B-E2B5-4A5A-AFC6-6F3E4E34726E}" type="pres">
      <dgm:prSet presAssocID="{8F9395B5-D476-4C0B-8892-6B01F4B6E1E4}" presName="bgRect" presStyleLbl="bgShp" presStyleIdx="0" presStyleCnt="3"/>
      <dgm:spPr/>
    </dgm:pt>
    <dgm:pt modelId="{40F132C1-9AAB-4360-AA21-C4BF5D97C964}" type="pres">
      <dgm:prSet presAssocID="{8F9395B5-D476-4C0B-8892-6B01F4B6E1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8CEEF2-8B9D-4163-A38B-A47F97F64393}" type="pres">
      <dgm:prSet presAssocID="{8F9395B5-D476-4C0B-8892-6B01F4B6E1E4}" presName="spaceRect" presStyleCnt="0"/>
      <dgm:spPr/>
    </dgm:pt>
    <dgm:pt modelId="{4522D041-0D33-4D40-A942-BF1E20E4582A}" type="pres">
      <dgm:prSet presAssocID="{8F9395B5-D476-4C0B-8892-6B01F4B6E1E4}" presName="parTx" presStyleLbl="revTx" presStyleIdx="0" presStyleCnt="3">
        <dgm:presLayoutVars>
          <dgm:chMax val="0"/>
          <dgm:chPref val="0"/>
        </dgm:presLayoutVars>
      </dgm:prSet>
      <dgm:spPr/>
    </dgm:pt>
    <dgm:pt modelId="{33711F48-450C-4DBF-87B4-26FE291913EA}" type="pres">
      <dgm:prSet presAssocID="{024E60E7-53CB-40E3-946F-4F49FD32DC2E}" presName="sibTrans" presStyleCnt="0"/>
      <dgm:spPr/>
    </dgm:pt>
    <dgm:pt modelId="{8575428C-4BD9-48EF-B22D-F0EE0D84B924}" type="pres">
      <dgm:prSet presAssocID="{E6AA73BA-0311-4951-85E3-CB7B8D06672C}" presName="compNode" presStyleCnt="0"/>
      <dgm:spPr/>
    </dgm:pt>
    <dgm:pt modelId="{2C842D38-83C1-41C4-BBBB-6BA32817432A}" type="pres">
      <dgm:prSet presAssocID="{E6AA73BA-0311-4951-85E3-CB7B8D06672C}" presName="bgRect" presStyleLbl="bgShp" presStyleIdx="1" presStyleCnt="3"/>
      <dgm:spPr/>
    </dgm:pt>
    <dgm:pt modelId="{D13BA992-03D7-44B4-B185-CD7BA67368FE}" type="pres">
      <dgm:prSet presAssocID="{E6AA73BA-0311-4951-85E3-CB7B8D0667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8A47D16-F427-49B9-B91D-75BD50345D66}" type="pres">
      <dgm:prSet presAssocID="{E6AA73BA-0311-4951-85E3-CB7B8D06672C}" presName="spaceRect" presStyleCnt="0"/>
      <dgm:spPr/>
    </dgm:pt>
    <dgm:pt modelId="{A9D95546-E276-45CE-80E6-9E2F8A3C07E1}" type="pres">
      <dgm:prSet presAssocID="{E6AA73BA-0311-4951-85E3-CB7B8D06672C}" presName="parTx" presStyleLbl="revTx" presStyleIdx="1" presStyleCnt="3">
        <dgm:presLayoutVars>
          <dgm:chMax val="0"/>
          <dgm:chPref val="0"/>
        </dgm:presLayoutVars>
      </dgm:prSet>
      <dgm:spPr/>
    </dgm:pt>
    <dgm:pt modelId="{79DE11FB-9CE1-4972-A51E-9E76EB0BAF78}" type="pres">
      <dgm:prSet presAssocID="{72C06F2A-ED1E-4A99-90F1-8AFB50CBDF4C}" presName="sibTrans" presStyleCnt="0"/>
      <dgm:spPr/>
    </dgm:pt>
    <dgm:pt modelId="{CB06724A-9E86-4477-89FA-EA281032F9B1}" type="pres">
      <dgm:prSet presAssocID="{B5DB137B-8E07-4817-8DAB-272C0516F161}" presName="compNode" presStyleCnt="0"/>
      <dgm:spPr/>
    </dgm:pt>
    <dgm:pt modelId="{FD8ECEB6-0285-4006-A76D-F5B16EA2162F}" type="pres">
      <dgm:prSet presAssocID="{B5DB137B-8E07-4817-8DAB-272C0516F161}" presName="bgRect" presStyleLbl="bgShp" presStyleIdx="2" presStyleCnt="3"/>
      <dgm:spPr/>
    </dgm:pt>
    <dgm:pt modelId="{D43FECC3-6C13-46D2-B031-A1DC707D3C70}" type="pres">
      <dgm:prSet presAssocID="{B5DB137B-8E07-4817-8DAB-272C0516F1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C820F5D0-C0A5-4FDF-9895-A4D22F65D187}" type="pres">
      <dgm:prSet presAssocID="{B5DB137B-8E07-4817-8DAB-272C0516F161}" presName="spaceRect" presStyleCnt="0"/>
      <dgm:spPr/>
    </dgm:pt>
    <dgm:pt modelId="{3E7F3FCE-F6EB-467B-BE0C-337EC845D4E5}" type="pres">
      <dgm:prSet presAssocID="{B5DB137B-8E07-4817-8DAB-272C0516F1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FBF713-C3E9-4B4E-88AC-C8480C070BDC}" srcId="{2DF9DE86-1A8F-404D-A2DC-07EBF4E49F4D}" destId="{B5DB137B-8E07-4817-8DAB-272C0516F161}" srcOrd="2" destOrd="0" parTransId="{2465966F-5359-4527-868B-51E70F326ED2}" sibTransId="{3C920DB1-ED4C-4394-9000-9C63872CAF0E}"/>
    <dgm:cxn modelId="{D5DCC829-61AE-4393-B488-49DA599D378C}" type="presOf" srcId="{E6AA73BA-0311-4951-85E3-CB7B8D06672C}" destId="{A9D95546-E276-45CE-80E6-9E2F8A3C07E1}" srcOrd="0" destOrd="0" presId="urn:microsoft.com/office/officeart/2018/2/layout/IconVerticalSolidList"/>
    <dgm:cxn modelId="{40D06333-BCF0-4B48-81E5-1410A22E4D17}" srcId="{2DF9DE86-1A8F-404D-A2DC-07EBF4E49F4D}" destId="{E6AA73BA-0311-4951-85E3-CB7B8D06672C}" srcOrd="1" destOrd="0" parTransId="{FCE31BC4-538E-478E-A893-98E25F8F8620}" sibTransId="{72C06F2A-ED1E-4A99-90F1-8AFB50CBDF4C}"/>
    <dgm:cxn modelId="{64F38272-3B58-4EE2-B774-5673FE184869}" type="presOf" srcId="{B5DB137B-8E07-4817-8DAB-272C0516F161}" destId="{3E7F3FCE-F6EB-467B-BE0C-337EC845D4E5}" srcOrd="0" destOrd="0" presId="urn:microsoft.com/office/officeart/2018/2/layout/IconVerticalSolidList"/>
    <dgm:cxn modelId="{158D588F-F9AF-463C-B294-E0A0D9422947}" type="presOf" srcId="{2DF9DE86-1A8F-404D-A2DC-07EBF4E49F4D}" destId="{0B46618E-7744-49DE-9478-A54C75DDD754}" srcOrd="0" destOrd="0" presId="urn:microsoft.com/office/officeart/2018/2/layout/IconVerticalSolidList"/>
    <dgm:cxn modelId="{34A8CEF9-8D8D-43F1-B2FD-EDE49BC8E1EC}" srcId="{2DF9DE86-1A8F-404D-A2DC-07EBF4E49F4D}" destId="{8F9395B5-D476-4C0B-8892-6B01F4B6E1E4}" srcOrd="0" destOrd="0" parTransId="{A3CB10B4-43B1-4613-B260-CD6E2A9BFF47}" sibTransId="{024E60E7-53CB-40E3-946F-4F49FD32DC2E}"/>
    <dgm:cxn modelId="{84AE21FD-B691-4DE3-8798-2A19390AD512}" type="presOf" srcId="{8F9395B5-D476-4C0B-8892-6B01F4B6E1E4}" destId="{4522D041-0D33-4D40-A942-BF1E20E4582A}" srcOrd="0" destOrd="0" presId="urn:microsoft.com/office/officeart/2018/2/layout/IconVerticalSolidList"/>
    <dgm:cxn modelId="{ABF33347-6218-4004-900B-E53C263EB797}" type="presParOf" srcId="{0B46618E-7744-49DE-9478-A54C75DDD754}" destId="{2BC5DBF0-FA0C-4C9D-AA9A-7C5F297646A3}" srcOrd="0" destOrd="0" presId="urn:microsoft.com/office/officeart/2018/2/layout/IconVerticalSolidList"/>
    <dgm:cxn modelId="{392094FF-8BD0-423C-9A61-3984F4D5DE58}" type="presParOf" srcId="{2BC5DBF0-FA0C-4C9D-AA9A-7C5F297646A3}" destId="{6363B10B-E2B5-4A5A-AFC6-6F3E4E34726E}" srcOrd="0" destOrd="0" presId="urn:microsoft.com/office/officeart/2018/2/layout/IconVerticalSolidList"/>
    <dgm:cxn modelId="{F9E5AE6D-827B-4AA9-A475-B54A7765AC68}" type="presParOf" srcId="{2BC5DBF0-FA0C-4C9D-AA9A-7C5F297646A3}" destId="{40F132C1-9AAB-4360-AA21-C4BF5D97C964}" srcOrd="1" destOrd="0" presId="urn:microsoft.com/office/officeart/2018/2/layout/IconVerticalSolidList"/>
    <dgm:cxn modelId="{8EC5C875-59EA-411F-A45D-6263541B91E8}" type="presParOf" srcId="{2BC5DBF0-FA0C-4C9D-AA9A-7C5F297646A3}" destId="{6B8CEEF2-8B9D-4163-A38B-A47F97F64393}" srcOrd="2" destOrd="0" presId="urn:microsoft.com/office/officeart/2018/2/layout/IconVerticalSolidList"/>
    <dgm:cxn modelId="{0902AC84-2ADE-4960-84DC-EA568DAE21C2}" type="presParOf" srcId="{2BC5DBF0-FA0C-4C9D-AA9A-7C5F297646A3}" destId="{4522D041-0D33-4D40-A942-BF1E20E4582A}" srcOrd="3" destOrd="0" presId="urn:microsoft.com/office/officeart/2018/2/layout/IconVerticalSolidList"/>
    <dgm:cxn modelId="{7122961E-56AA-4DED-8439-49FAE0277A97}" type="presParOf" srcId="{0B46618E-7744-49DE-9478-A54C75DDD754}" destId="{33711F48-450C-4DBF-87B4-26FE291913EA}" srcOrd="1" destOrd="0" presId="urn:microsoft.com/office/officeart/2018/2/layout/IconVerticalSolidList"/>
    <dgm:cxn modelId="{210D32E8-3FAC-418A-B968-201FAFF1B707}" type="presParOf" srcId="{0B46618E-7744-49DE-9478-A54C75DDD754}" destId="{8575428C-4BD9-48EF-B22D-F0EE0D84B924}" srcOrd="2" destOrd="0" presId="urn:microsoft.com/office/officeart/2018/2/layout/IconVerticalSolidList"/>
    <dgm:cxn modelId="{60BBDA1D-5C73-4B36-A5A0-C5F67C845DFA}" type="presParOf" srcId="{8575428C-4BD9-48EF-B22D-F0EE0D84B924}" destId="{2C842D38-83C1-41C4-BBBB-6BA32817432A}" srcOrd="0" destOrd="0" presId="urn:microsoft.com/office/officeart/2018/2/layout/IconVerticalSolidList"/>
    <dgm:cxn modelId="{C84062DB-0D30-4532-81C6-DF0124E16B2B}" type="presParOf" srcId="{8575428C-4BD9-48EF-B22D-F0EE0D84B924}" destId="{D13BA992-03D7-44B4-B185-CD7BA67368FE}" srcOrd="1" destOrd="0" presId="urn:microsoft.com/office/officeart/2018/2/layout/IconVerticalSolidList"/>
    <dgm:cxn modelId="{CC8D2A46-2319-4431-843C-BEEAE18A346E}" type="presParOf" srcId="{8575428C-4BD9-48EF-B22D-F0EE0D84B924}" destId="{D8A47D16-F427-49B9-B91D-75BD50345D66}" srcOrd="2" destOrd="0" presId="urn:microsoft.com/office/officeart/2018/2/layout/IconVerticalSolidList"/>
    <dgm:cxn modelId="{7505747A-C912-4523-A3FA-026E465136DC}" type="presParOf" srcId="{8575428C-4BD9-48EF-B22D-F0EE0D84B924}" destId="{A9D95546-E276-45CE-80E6-9E2F8A3C07E1}" srcOrd="3" destOrd="0" presId="urn:microsoft.com/office/officeart/2018/2/layout/IconVerticalSolidList"/>
    <dgm:cxn modelId="{0EB9253A-2696-419B-B3B7-06F65B6333A2}" type="presParOf" srcId="{0B46618E-7744-49DE-9478-A54C75DDD754}" destId="{79DE11FB-9CE1-4972-A51E-9E76EB0BAF78}" srcOrd="3" destOrd="0" presId="urn:microsoft.com/office/officeart/2018/2/layout/IconVerticalSolidList"/>
    <dgm:cxn modelId="{C4BFE5E5-BCF8-4399-8A29-6BFBB91CC918}" type="presParOf" srcId="{0B46618E-7744-49DE-9478-A54C75DDD754}" destId="{CB06724A-9E86-4477-89FA-EA281032F9B1}" srcOrd="4" destOrd="0" presId="urn:microsoft.com/office/officeart/2018/2/layout/IconVerticalSolidList"/>
    <dgm:cxn modelId="{EC4BDBCF-C69A-4065-AEFE-E94C941E1A0F}" type="presParOf" srcId="{CB06724A-9E86-4477-89FA-EA281032F9B1}" destId="{FD8ECEB6-0285-4006-A76D-F5B16EA2162F}" srcOrd="0" destOrd="0" presId="urn:microsoft.com/office/officeart/2018/2/layout/IconVerticalSolidList"/>
    <dgm:cxn modelId="{A712E80A-58A7-45E8-B513-1E1240AB4EEF}" type="presParOf" srcId="{CB06724A-9E86-4477-89FA-EA281032F9B1}" destId="{D43FECC3-6C13-46D2-B031-A1DC707D3C70}" srcOrd="1" destOrd="0" presId="urn:microsoft.com/office/officeart/2018/2/layout/IconVerticalSolidList"/>
    <dgm:cxn modelId="{8BB1BA85-A324-4260-9FD3-47C2CDDC0394}" type="presParOf" srcId="{CB06724A-9E86-4477-89FA-EA281032F9B1}" destId="{C820F5D0-C0A5-4FDF-9895-A4D22F65D187}" srcOrd="2" destOrd="0" presId="urn:microsoft.com/office/officeart/2018/2/layout/IconVerticalSolidList"/>
    <dgm:cxn modelId="{F0F8FF85-BDE4-4473-8B02-4C3B13F28FD7}" type="presParOf" srcId="{CB06724A-9E86-4477-89FA-EA281032F9B1}" destId="{3E7F3FCE-F6EB-467B-BE0C-337EC845D4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C71EC-A062-4112-99A7-E7B40807CE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C07A76-7B41-4B20-9F08-2B09A780F0B2}">
      <dgm:prSet/>
      <dgm:spPr/>
      <dgm:t>
        <a:bodyPr/>
        <a:lstStyle/>
        <a:p>
          <a:r>
            <a:rPr lang="en-GB"/>
            <a:t>It’s a broad basis of study for the sport sector and is designed to support </a:t>
          </a:r>
          <a:endParaRPr lang="en-US"/>
        </a:p>
      </dgm:t>
    </dgm:pt>
    <dgm:pt modelId="{D9C9F1FA-7CAA-496F-9332-22D55700D496}" type="parTrans" cxnId="{C70698A8-E344-4D5B-8342-AA649A62ACD2}">
      <dgm:prSet/>
      <dgm:spPr/>
      <dgm:t>
        <a:bodyPr/>
        <a:lstStyle/>
        <a:p>
          <a:endParaRPr lang="en-US"/>
        </a:p>
      </dgm:t>
    </dgm:pt>
    <dgm:pt modelId="{02ABB2CC-ADC2-43F7-828F-FA42BB097F30}" type="sibTrans" cxnId="{C70698A8-E344-4D5B-8342-AA649A62ACD2}">
      <dgm:prSet/>
      <dgm:spPr/>
      <dgm:t>
        <a:bodyPr/>
        <a:lstStyle/>
        <a:p>
          <a:endParaRPr lang="en-US"/>
        </a:p>
      </dgm:t>
    </dgm:pt>
    <dgm:pt modelId="{3C1FAF5C-A281-416C-B10B-7C73B3E6D99B}">
      <dgm:prSet/>
      <dgm:spPr/>
      <dgm:t>
        <a:bodyPr/>
        <a:lstStyle/>
        <a:p>
          <a:r>
            <a:rPr lang="en-GB"/>
            <a:t>progression to higher education</a:t>
          </a:r>
          <a:endParaRPr lang="en-US"/>
        </a:p>
      </dgm:t>
    </dgm:pt>
    <dgm:pt modelId="{36B54BD4-DB02-42C8-9BE8-8DDAACA87093}" type="parTrans" cxnId="{2DEB3AB9-6E4A-49C7-AB2C-4B70E695EA13}">
      <dgm:prSet/>
      <dgm:spPr/>
      <dgm:t>
        <a:bodyPr/>
        <a:lstStyle/>
        <a:p>
          <a:endParaRPr lang="en-US"/>
        </a:p>
      </dgm:t>
    </dgm:pt>
    <dgm:pt modelId="{D90011F0-3328-4C09-A823-EF8A5BC6CC91}" type="sibTrans" cxnId="{2DEB3AB9-6E4A-49C7-AB2C-4B70E695EA13}">
      <dgm:prSet/>
      <dgm:spPr/>
      <dgm:t>
        <a:bodyPr/>
        <a:lstStyle/>
        <a:p>
          <a:endParaRPr lang="en-US"/>
        </a:p>
      </dgm:t>
    </dgm:pt>
    <dgm:pt modelId="{C0D22DB0-3BC2-4085-8625-65C693316332}">
      <dgm:prSet/>
      <dgm:spPr/>
      <dgm:t>
        <a:bodyPr/>
        <a:lstStyle/>
        <a:p>
          <a:r>
            <a:rPr lang="en-GB"/>
            <a:t>It will stimulate and sustain your interest in and enjoyment of sport</a:t>
          </a:r>
          <a:endParaRPr lang="en-US"/>
        </a:p>
      </dgm:t>
    </dgm:pt>
    <dgm:pt modelId="{D51791C5-5438-4E37-B3E0-588012D20EE1}" type="parTrans" cxnId="{DF934E35-58F6-435F-9886-0B4740004730}">
      <dgm:prSet/>
      <dgm:spPr/>
      <dgm:t>
        <a:bodyPr/>
        <a:lstStyle/>
        <a:p>
          <a:endParaRPr lang="en-US"/>
        </a:p>
      </dgm:t>
    </dgm:pt>
    <dgm:pt modelId="{49CE3D95-3CA4-47DA-9965-8941FF0EBCF7}" type="sibTrans" cxnId="{DF934E35-58F6-435F-9886-0B4740004730}">
      <dgm:prSet/>
      <dgm:spPr/>
      <dgm:t>
        <a:bodyPr/>
        <a:lstStyle/>
        <a:p>
          <a:endParaRPr lang="en-US"/>
        </a:p>
      </dgm:t>
    </dgm:pt>
    <dgm:pt modelId="{EACA1D0B-8E5A-4FFE-B0F8-434B306E1A07}">
      <dgm:prSet/>
      <dgm:spPr/>
      <dgm:t>
        <a:bodyPr/>
        <a:lstStyle/>
        <a:p>
          <a:r>
            <a:rPr lang="en-GB"/>
            <a:t>You will develop your knowledge and understanding of sport</a:t>
          </a:r>
          <a:endParaRPr lang="en-US"/>
        </a:p>
      </dgm:t>
    </dgm:pt>
    <dgm:pt modelId="{43DC3E9C-578A-46FC-8D24-2B642177F082}" type="parTrans" cxnId="{04E7D27E-9279-4C71-B234-5F82F3FEB461}">
      <dgm:prSet/>
      <dgm:spPr/>
      <dgm:t>
        <a:bodyPr/>
        <a:lstStyle/>
        <a:p>
          <a:endParaRPr lang="en-US"/>
        </a:p>
      </dgm:t>
    </dgm:pt>
    <dgm:pt modelId="{0D05645B-2539-4B94-ACCD-0E3B9623E51F}" type="sibTrans" cxnId="{04E7D27E-9279-4C71-B234-5F82F3FEB461}">
      <dgm:prSet/>
      <dgm:spPr/>
      <dgm:t>
        <a:bodyPr/>
        <a:lstStyle/>
        <a:p>
          <a:endParaRPr lang="en-US"/>
        </a:p>
      </dgm:t>
    </dgm:pt>
    <dgm:pt modelId="{8FF2D2A2-B158-41EA-9D51-97A9F38117D7}">
      <dgm:prSet/>
      <dgm:spPr/>
      <dgm:t>
        <a:bodyPr/>
        <a:lstStyle/>
        <a:p>
          <a:r>
            <a:rPr lang="en-GB"/>
            <a:t>You will develop your understanding of the different pathways that sport can take you (e.g. player, coach, trainer, statistician)</a:t>
          </a:r>
          <a:endParaRPr lang="en-US"/>
        </a:p>
      </dgm:t>
    </dgm:pt>
    <dgm:pt modelId="{8DA18EC0-77D9-4A40-9F20-3B24086C1992}" type="parTrans" cxnId="{44E6189A-21FC-40AD-9E3B-C198F45CC7E2}">
      <dgm:prSet/>
      <dgm:spPr/>
      <dgm:t>
        <a:bodyPr/>
        <a:lstStyle/>
        <a:p>
          <a:endParaRPr lang="en-US"/>
        </a:p>
      </dgm:t>
    </dgm:pt>
    <dgm:pt modelId="{C3BF8C57-500B-47F3-954A-415E36786E58}" type="sibTrans" cxnId="{44E6189A-21FC-40AD-9E3B-C198F45CC7E2}">
      <dgm:prSet/>
      <dgm:spPr/>
      <dgm:t>
        <a:bodyPr/>
        <a:lstStyle/>
        <a:p>
          <a:endParaRPr lang="en-US"/>
        </a:p>
      </dgm:t>
    </dgm:pt>
    <dgm:pt modelId="{8658FD19-5C39-4101-9A49-65EE39260336}">
      <dgm:prSet/>
      <dgm:spPr/>
      <dgm:t>
        <a:bodyPr/>
        <a:lstStyle/>
        <a:p>
          <a:r>
            <a:rPr lang="en-GB"/>
            <a:t>You will develop key transferable skills such as communication, </a:t>
          </a:r>
          <a:endParaRPr lang="en-US"/>
        </a:p>
      </dgm:t>
    </dgm:pt>
    <dgm:pt modelId="{32B31CFB-A923-49A5-91A6-9125E65DE9A4}" type="parTrans" cxnId="{A15EE2C8-2D8D-4EF0-87F0-AD76CF8C88EC}">
      <dgm:prSet/>
      <dgm:spPr/>
      <dgm:t>
        <a:bodyPr/>
        <a:lstStyle/>
        <a:p>
          <a:endParaRPr lang="en-US"/>
        </a:p>
      </dgm:t>
    </dgm:pt>
    <dgm:pt modelId="{CD041F7B-79F7-4003-A998-25146DDC08C7}" type="sibTrans" cxnId="{A15EE2C8-2D8D-4EF0-87F0-AD76CF8C88EC}">
      <dgm:prSet/>
      <dgm:spPr/>
      <dgm:t>
        <a:bodyPr/>
        <a:lstStyle/>
        <a:p>
          <a:endParaRPr lang="en-US"/>
        </a:p>
      </dgm:t>
    </dgm:pt>
    <dgm:pt modelId="{5450069A-24B3-4B33-A70A-B056FA872F94}">
      <dgm:prSet/>
      <dgm:spPr/>
      <dgm:t>
        <a:bodyPr/>
        <a:lstStyle/>
        <a:p>
          <a:r>
            <a:rPr lang="en-GB"/>
            <a:t>teamwork, research and analysis</a:t>
          </a:r>
          <a:endParaRPr lang="en-US"/>
        </a:p>
      </dgm:t>
    </dgm:pt>
    <dgm:pt modelId="{97581C6F-0A9E-499F-956C-2B68A46E44FE}" type="parTrans" cxnId="{1BE3A138-33B4-4A0B-B49E-1D5AFC6F9F49}">
      <dgm:prSet/>
      <dgm:spPr/>
      <dgm:t>
        <a:bodyPr/>
        <a:lstStyle/>
        <a:p>
          <a:endParaRPr lang="en-US"/>
        </a:p>
      </dgm:t>
    </dgm:pt>
    <dgm:pt modelId="{1A76C06C-14C9-4616-BF11-3D94F11D8FA5}" type="sibTrans" cxnId="{1BE3A138-33B4-4A0B-B49E-1D5AFC6F9F49}">
      <dgm:prSet/>
      <dgm:spPr/>
      <dgm:t>
        <a:bodyPr/>
        <a:lstStyle/>
        <a:p>
          <a:endParaRPr lang="en-US"/>
        </a:p>
      </dgm:t>
    </dgm:pt>
    <dgm:pt modelId="{0C7D0A3A-8CA9-401B-B4FE-22465C808F78}" type="pres">
      <dgm:prSet presAssocID="{457C71EC-A062-4112-99A7-E7B40807CEB2}" presName="root" presStyleCnt="0">
        <dgm:presLayoutVars>
          <dgm:dir/>
          <dgm:resizeHandles val="exact"/>
        </dgm:presLayoutVars>
      </dgm:prSet>
      <dgm:spPr/>
    </dgm:pt>
    <dgm:pt modelId="{5D1823BC-5953-4695-828B-81748140731E}" type="pres">
      <dgm:prSet presAssocID="{D5C07A76-7B41-4B20-9F08-2B09A780F0B2}" presName="compNode" presStyleCnt="0"/>
      <dgm:spPr/>
    </dgm:pt>
    <dgm:pt modelId="{8834CBFB-B8E9-4D28-A027-9E084CCB3836}" type="pres">
      <dgm:prSet presAssocID="{D5C07A76-7B41-4B20-9F08-2B09A780F0B2}" presName="bgRect" presStyleLbl="bgShp" presStyleIdx="0" presStyleCnt="7"/>
      <dgm:spPr/>
    </dgm:pt>
    <dgm:pt modelId="{D21131E1-1BFF-43FE-B29D-CF5C2FA87A29}" type="pres">
      <dgm:prSet presAssocID="{D5C07A76-7B41-4B20-9F08-2B09A780F0B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F13DEEB2-A8A7-491E-900B-CCEECFFB3E66}" type="pres">
      <dgm:prSet presAssocID="{D5C07A76-7B41-4B20-9F08-2B09A780F0B2}" presName="spaceRect" presStyleCnt="0"/>
      <dgm:spPr/>
    </dgm:pt>
    <dgm:pt modelId="{F11698CD-E945-4E8E-B7DA-5A4F6F07D880}" type="pres">
      <dgm:prSet presAssocID="{D5C07A76-7B41-4B20-9F08-2B09A780F0B2}" presName="parTx" presStyleLbl="revTx" presStyleIdx="0" presStyleCnt="7">
        <dgm:presLayoutVars>
          <dgm:chMax val="0"/>
          <dgm:chPref val="0"/>
        </dgm:presLayoutVars>
      </dgm:prSet>
      <dgm:spPr/>
    </dgm:pt>
    <dgm:pt modelId="{7B8B61FA-55B9-42FB-9C62-6A83E81EBDC5}" type="pres">
      <dgm:prSet presAssocID="{02ABB2CC-ADC2-43F7-828F-FA42BB097F30}" presName="sibTrans" presStyleCnt="0"/>
      <dgm:spPr/>
    </dgm:pt>
    <dgm:pt modelId="{6FE080AC-9517-4386-8684-8E4E4A2D6BC2}" type="pres">
      <dgm:prSet presAssocID="{3C1FAF5C-A281-416C-B10B-7C73B3E6D99B}" presName="compNode" presStyleCnt="0"/>
      <dgm:spPr/>
    </dgm:pt>
    <dgm:pt modelId="{11D42650-83AC-4F09-A433-59D505BD2AA3}" type="pres">
      <dgm:prSet presAssocID="{3C1FAF5C-A281-416C-B10B-7C73B3E6D99B}" presName="bgRect" presStyleLbl="bgShp" presStyleIdx="1" presStyleCnt="7"/>
      <dgm:spPr/>
    </dgm:pt>
    <dgm:pt modelId="{9E140EAB-B828-4807-B0E2-889112511328}" type="pres">
      <dgm:prSet presAssocID="{3C1FAF5C-A281-416C-B10B-7C73B3E6D99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FAC62C0-9395-4481-BFA5-36ED5800BA61}" type="pres">
      <dgm:prSet presAssocID="{3C1FAF5C-A281-416C-B10B-7C73B3E6D99B}" presName="spaceRect" presStyleCnt="0"/>
      <dgm:spPr/>
    </dgm:pt>
    <dgm:pt modelId="{95B39CFD-38D3-4272-8270-84F05195643A}" type="pres">
      <dgm:prSet presAssocID="{3C1FAF5C-A281-416C-B10B-7C73B3E6D99B}" presName="parTx" presStyleLbl="revTx" presStyleIdx="1" presStyleCnt="7">
        <dgm:presLayoutVars>
          <dgm:chMax val="0"/>
          <dgm:chPref val="0"/>
        </dgm:presLayoutVars>
      </dgm:prSet>
      <dgm:spPr/>
    </dgm:pt>
    <dgm:pt modelId="{BA85E415-B426-4AB4-B6A8-DF5994F2BFAA}" type="pres">
      <dgm:prSet presAssocID="{D90011F0-3328-4C09-A823-EF8A5BC6CC91}" presName="sibTrans" presStyleCnt="0"/>
      <dgm:spPr/>
    </dgm:pt>
    <dgm:pt modelId="{50AFCE3E-6E5D-42EB-9BD9-2187283EBD88}" type="pres">
      <dgm:prSet presAssocID="{C0D22DB0-3BC2-4085-8625-65C693316332}" presName="compNode" presStyleCnt="0"/>
      <dgm:spPr/>
    </dgm:pt>
    <dgm:pt modelId="{F5A45814-DCE9-490E-8340-C3332F14DD6B}" type="pres">
      <dgm:prSet presAssocID="{C0D22DB0-3BC2-4085-8625-65C693316332}" presName="bgRect" presStyleLbl="bgShp" presStyleIdx="2" presStyleCnt="7"/>
      <dgm:spPr/>
    </dgm:pt>
    <dgm:pt modelId="{EDCCC2A3-BCF0-40A3-B498-55D392832807}" type="pres">
      <dgm:prSet presAssocID="{C0D22DB0-3BC2-4085-8625-65C69331633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34999050-57D6-4D97-A011-85D51CB3ECCB}" type="pres">
      <dgm:prSet presAssocID="{C0D22DB0-3BC2-4085-8625-65C693316332}" presName="spaceRect" presStyleCnt="0"/>
      <dgm:spPr/>
    </dgm:pt>
    <dgm:pt modelId="{8F68DC0D-15A4-4B1D-BC8E-ECA6CC4D9490}" type="pres">
      <dgm:prSet presAssocID="{C0D22DB0-3BC2-4085-8625-65C693316332}" presName="parTx" presStyleLbl="revTx" presStyleIdx="2" presStyleCnt="7">
        <dgm:presLayoutVars>
          <dgm:chMax val="0"/>
          <dgm:chPref val="0"/>
        </dgm:presLayoutVars>
      </dgm:prSet>
      <dgm:spPr/>
    </dgm:pt>
    <dgm:pt modelId="{C452BC10-B89E-4155-8F24-CDAF6B36E2E2}" type="pres">
      <dgm:prSet presAssocID="{49CE3D95-3CA4-47DA-9965-8941FF0EBCF7}" presName="sibTrans" presStyleCnt="0"/>
      <dgm:spPr/>
    </dgm:pt>
    <dgm:pt modelId="{C7C57F94-1C44-40C6-8F9E-08743A73A586}" type="pres">
      <dgm:prSet presAssocID="{EACA1D0B-8E5A-4FFE-B0F8-434B306E1A07}" presName="compNode" presStyleCnt="0"/>
      <dgm:spPr/>
    </dgm:pt>
    <dgm:pt modelId="{FBB0039B-6369-4A05-94EE-E7763437BBA5}" type="pres">
      <dgm:prSet presAssocID="{EACA1D0B-8E5A-4FFE-B0F8-434B306E1A07}" presName="bgRect" presStyleLbl="bgShp" presStyleIdx="3" presStyleCnt="7"/>
      <dgm:spPr/>
    </dgm:pt>
    <dgm:pt modelId="{81EFAF8B-EFF9-4542-82C7-A8B9CC2452AE}" type="pres">
      <dgm:prSet presAssocID="{EACA1D0B-8E5A-4FFE-B0F8-434B306E1A0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19DE34E-A3CC-4F1B-B476-9C943A20FD2C}" type="pres">
      <dgm:prSet presAssocID="{EACA1D0B-8E5A-4FFE-B0F8-434B306E1A07}" presName="spaceRect" presStyleCnt="0"/>
      <dgm:spPr/>
    </dgm:pt>
    <dgm:pt modelId="{9890FB81-8840-4E63-B5D4-C1275804459D}" type="pres">
      <dgm:prSet presAssocID="{EACA1D0B-8E5A-4FFE-B0F8-434B306E1A07}" presName="parTx" presStyleLbl="revTx" presStyleIdx="3" presStyleCnt="7">
        <dgm:presLayoutVars>
          <dgm:chMax val="0"/>
          <dgm:chPref val="0"/>
        </dgm:presLayoutVars>
      </dgm:prSet>
      <dgm:spPr/>
    </dgm:pt>
    <dgm:pt modelId="{AD281C9E-C4D1-47F4-8911-F4E7FB6C7D89}" type="pres">
      <dgm:prSet presAssocID="{0D05645B-2539-4B94-ACCD-0E3B9623E51F}" presName="sibTrans" presStyleCnt="0"/>
      <dgm:spPr/>
    </dgm:pt>
    <dgm:pt modelId="{94472300-7B9D-48A0-AAE5-D4F8356884B4}" type="pres">
      <dgm:prSet presAssocID="{8FF2D2A2-B158-41EA-9D51-97A9F38117D7}" presName="compNode" presStyleCnt="0"/>
      <dgm:spPr/>
    </dgm:pt>
    <dgm:pt modelId="{D05413B0-F88D-4744-B11E-70A0986CFC8A}" type="pres">
      <dgm:prSet presAssocID="{8FF2D2A2-B158-41EA-9D51-97A9F38117D7}" presName="bgRect" presStyleLbl="bgShp" presStyleIdx="4" presStyleCnt="7"/>
      <dgm:spPr/>
    </dgm:pt>
    <dgm:pt modelId="{09C9A6C5-1A99-4F00-97AA-F05C1EA1EC50}" type="pres">
      <dgm:prSet presAssocID="{8FF2D2A2-B158-41EA-9D51-97A9F38117D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35FD7AA2-3EC6-4D9D-924F-D7D3AA59DE43}" type="pres">
      <dgm:prSet presAssocID="{8FF2D2A2-B158-41EA-9D51-97A9F38117D7}" presName="spaceRect" presStyleCnt="0"/>
      <dgm:spPr/>
    </dgm:pt>
    <dgm:pt modelId="{238F95F6-4C61-45D6-BA98-5799409D0346}" type="pres">
      <dgm:prSet presAssocID="{8FF2D2A2-B158-41EA-9D51-97A9F38117D7}" presName="parTx" presStyleLbl="revTx" presStyleIdx="4" presStyleCnt="7">
        <dgm:presLayoutVars>
          <dgm:chMax val="0"/>
          <dgm:chPref val="0"/>
        </dgm:presLayoutVars>
      </dgm:prSet>
      <dgm:spPr/>
    </dgm:pt>
    <dgm:pt modelId="{0EFC8BD9-2A9B-4F93-81C6-422B9AEF7E71}" type="pres">
      <dgm:prSet presAssocID="{C3BF8C57-500B-47F3-954A-415E36786E58}" presName="sibTrans" presStyleCnt="0"/>
      <dgm:spPr/>
    </dgm:pt>
    <dgm:pt modelId="{4B55ED02-0555-4FCB-9E6C-D33F6A7B1DD4}" type="pres">
      <dgm:prSet presAssocID="{8658FD19-5C39-4101-9A49-65EE39260336}" presName="compNode" presStyleCnt="0"/>
      <dgm:spPr/>
    </dgm:pt>
    <dgm:pt modelId="{D02F5254-1EB3-4CB2-BC6C-7D1C38B89FEF}" type="pres">
      <dgm:prSet presAssocID="{8658FD19-5C39-4101-9A49-65EE39260336}" presName="bgRect" presStyleLbl="bgShp" presStyleIdx="5" presStyleCnt="7"/>
      <dgm:spPr/>
    </dgm:pt>
    <dgm:pt modelId="{E4A2DF3B-2291-40AD-86A0-B97255C82E6F}" type="pres">
      <dgm:prSet presAssocID="{8658FD19-5C39-4101-9A49-65EE3926033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07F6BEB7-49FF-489E-933F-6539D489DC51}" type="pres">
      <dgm:prSet presAssocID="{8658FD19-5C39-4101-9A49-65EE39260336}" presName="spaceRect" presStyleCnt="0"/>
      <dgm:spPr/>
    </dgm:pt>
    <dgm:pt modelId="{0960555B-36C7-4230-9E0F-AE81EE2E6712}" type="pres">
      <dgm:prSet presAssocID="{8658FD19-5C39-4101-9A49-65EE39260336}" presName="parTx" presStyleLbl="revTx" presStyleIdx="5" presStyleCnt="7">
        <dgm:presLayoutVars>
          <dgm:chMax val="0"/>
          <dgm:chPref val="0"/>
        </dgm:presLayoutVars>
      </dgm:prSet>
      <dgm:spPr/>
    </dgm:pt>
    <dgm:pt modelId="{D66F79AF-C69B-45A7-9815-9D03578FCDDE}" type="pres">
      <dgm:prSet presAssocID="{CD041F7B-79F7-4003-A998-25146DDC08C7}" presName="sibTrans" presStyleCnt="0"/>
      <dgm:spPr/>
    </dgm:pt>
    <dgm:pt modelId="{C4151129-2922-40AC-B3DB-A4D481D52CE5}" type="pres">
      <dgm:prSet presAssocID="{5450069A-24B3-4B33-A70A-B056FA872F94}" presName="compNode" presStyleCnt="0"/>
      <dgm:spPr/>
    </dgm:pt>
    <dgm:pt modelId="{CFC9C464-F532-4643-9A82-35ED46A87708}" type="pres">
      <dgm:prSet presAssocID="{5450069A-24B3-4B33-A70A-B056FA872F94}" presName="bgRect" presStyleLbl="bgShp" presStyleIdx="6" presStyleCnt="7"/>
      <dgm:spPr/>
    </dgm:pt>
    <dgm:pt modelId="{6C99A868-60DA-45FB-8A80-91582E1A7AC6}" type="pres">
      <dgm:prSet presAssocID="{5450069A-24B3-4B33-A70A-B056FA872F9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BBFDA09-A22D-4F62-AB2A-08C1F11E6675}" type="pres">
      <dgm:prSet presAssocID="{5450069A-24B3-4B33-A70A-B056FA872F94}" presName="spaceRect" presStyleCnt="0"/>
      <dgm:spPr/>
    </dgm:pt>
    <dgm:pt modelId="{9DACAA08-5238-49F5-9FAD-17EB48921032}" type="pres">
      <dgm:prSet presAssocID="{5450069A-24B3-4B33-A70A-B056FA872F9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3076701-2E6F-4025-BF3F-ED5623A83DC5}" type="presOf" srcId="{C0D22DB0-3BC2-4085-8625-65C693316332}" destId="{8F68DC0D-15A4-4B1D-BC8E-ECA6CC4D9490}" srcOrd="0" destOrd="0" presId="urn:microsoft.com/office/officeart/2018/2/layout/IconVerticalSolidList"/>
    <dgm:cxn modelId="{DF934E35-58F6-435F-9886-0B4740004730}" srcId="{457C71EC-A062-4112-99A7-E7B40807CEB2}" destId="{C0D22DB0-3BC2-4085-8625-65C693316332}" srcOrd="2" destOrd="0" parTransId="{D51791C5-5438-4E37-B3E0-588012D20EE1}" sibTransId="{49CE3D95-3CA4-47DA-9965-8941FF0EBCF7}"/>
    <dgm:cxn modelId="{1BE3A138-33B4-4A0B-B49E-1D5AFC6F9F49}" srcId="{457C71EC-A062-4112-99A7-E7B40807CEB2}" destId="{5450069A-24B3-4B33-A70A-B056FA872F94}" srcOrd="6" destOrd="0" parTransId="{97581C6F-0A9E-499F-956C-2B68A46E44FE}" sibTransId="{1A76C06C-14C9-4616-BF11-3D94F11D8FA5}"/>
    <dgm:cxn modelId="{E1039972-B939-4E20-B3B0-711CE32B7543}" type="presOf" srcId="{EACA1D0B-8E5A-4FFE-B0F8-434B306E1A07}" destId="{9890FB81-8840-4E63-B5D4-C1275804459D}" srcOrd="0" destOrd="0" presId="urn:microsoft.com/office/officeart/2018/2/layout/IconVerticalSolidList"/>
    <dgm:cxn modelId="{04E7D27E-9279-4C71-B234-5F82F3FEB461}" srcId="{457C71EC-A062-4112-99A7-E7B40807CEB2}" destId="{EACA1D0B-8E5A-4FFE-B0F8-434B306E1A07}" srcOrd="3" destOrd="0" parTransId="{43DC3E9C-578A-46FC-8D24-2B642177F082}" sibTransId="{0D05645B-2539-4B94-ACCD-0E3B9623E51F}"/>
    <dgm:cxn modelId="{B8DD8A7F-C345-4250-9D4F-EFE60392C0D4}" type="presOf" srcId="{457C71EC-A062-4112-99A7-E7B40807CEB2}" destId="{0C7D0A3A-8CA9-401B-B4FE-22465C808F78}" srcOrd="0" destOrd="0" presId="urn:microsoft.com/office/officeart/2018/2/layout/IconVerticalSolidList"/>
    <dgm:cxn modelId="{03B80892-72CD-4417-95C8-8F7200F34B54}" type="presOf" srcId="{8658FD19-5C39-4101-9A49-65EE39260336}" destId="{0960555B-36C7-4230-9E0F-AE81EE2E6712}" srcOrd="0" destOrd="0" presId="urn:microsoft.com/office/officeart/2018/2/layout/IconVerticalSolidList"/>
    <dgm:cxn modelId="{44E6189A-21FC-40AD-9E3B-C198F45CC7E2}" srcId="{457C71EC-A062-4112-99A7-E7B40807CEB2}" destId="{8FF2D2A2-B158-41EA-9D51-97A9F38117D7}" srcOrd="4" destOrd="0" parTransId="{8DA18EC0-77D9-4A40-9F20-3B24086C1992}" sibTransId="{C3BF8C57-500B-47F3-954A-415E36786E58}"/>
    <dgm:cxn modelId="{C70698A8-E344-4D5B-8342-AA649A62ACD2}" srcId="{457C71EC-A062-4112-99A7-E7B40807CEB2}" destId="{D5C07A76-7B41-4B20-9F08-2B09A780F0B2}" srcOrd="0" destOrd="0" parTransId="{D9C9F1FA-7CAA-496F-9332-22D55700D496}" sibTransId="{02ABB2CC-ADC2-43F7-828F-FA42BB097F30}"/>
    <dgm:cxn modelId="{5329DBAB-E91A-4B60-93D0-954A8141E949}" type="presOf" srcId="{D5C07A76-7B41-4B20-9F08-2B09A780F0B2}" destId="{F11698CD-E945-4E8E-B7DA-5A4F6F07D880}" srcOrd="0" destOrd="0" presId="urn:microsoft.com/office/officeart/2018/2/layout/IconVerticalSolidList"/>
    <dgm:cxn modelId="{2DEB3AB9-6E4A-49C7-AB2C-4B70E695EA13}" srcId="{457C71EC-A062-4112-99A7-E7B40807CEB2}" destId="{3C1FAF5C-A281-416C-B10B-7C73B3E6D99B}" srcOrd="1" destOrd="0" parTransId="{36B54BD4-DB02-42C8-9BE8-8DDAACA87093}" sibTransId="{D90011F0-3328-4C09-A823-EF8A5BC6CC91}"/>
    <dgm:cxn modelId="{A15EE2C8-2D8D-4EF0-87F0-AD76CF8C88EC}" srcId="{457C71EC-A062-4112-99A7-E7B40807CEB2}" destId="{8658FD19-5C39-4101-9A49-65EE39260336}" srcOrd="5" destOrd="0" parTransId="{32B31CFB-A923-49A5-91A6-9125E65DE9A4}" sibTransId="{CD041F7B-79F7-4003-A998-25146DDC08C7}"/>
    <dgm:cxn modelId="{ABA775E0-17C6-4324-9BEA-2B6CCD5F7637}" type="presOf" srcId="{8FF2D2A2-B158-41EA-9D51-97A9F38117D7}" destId="{238F95F6-4C61-45D6-BA98-5799409D0346}" srcOrd="0" destOrd="0" presId="urn:microsoft.com/office/officeart/2018/2/layout/IconVerticalSolidList"/>
    <dgm:cxn modelId="{8AEEDCF7-459F-4F17-B0A1-787FF46A51CF}" type="presOf" srcId="{3C1FAF5C-A281-416C-B10B-7C73B3E6D99B}" destId="{95B39CFD-38D3-4272-8270-84F05195643A}" srcOrd="0" destOrd="0" presId="urn:microsoft.com/office/officeart/2018/2/layout/IconVerticalSolidList"/>
    <dgm:cxn modelId="{C44A0EFB-4474-4DD6-9322-4A17B2373F3F}" type="presOf" srcId="{5450069A-24B3-4B33-A70A-B056FA872F94}" destId="{9DACAA08-5238-49F5-9FAD-17EB48921032}" srcOrd="0" destOrd="0" presId="urn:microsoft.com/office/officeart/2018/2/layout/IconVerticalSolidList"/>
    <dgm:cxn modelId="{7E94D4CA-C5F2-41A7-9D21-FFDE93ED742D}" type="presParOf" srcId="{0C7D0A3A-8CA9-401B-B4FE-22465C808F78}" destId="{5D1823BC-5953-4695-828B-81748140731E}" srcOrd="0" destOrd="0" presId="urn:microsoft.com/office/officeart/2018/2/layout/IconVerticalSolidList"/>
    <dgm:cxn modelId="{2CF005B6-4B1F-4C26-B369-3206A29E56F9}" type="presParOf" srcId="{5D1823BC-5953-4695-828B-81748140731E}" destId="{8834CBFB-B8E9-4D28-A027-9E084CCB3836}" srcOrd="0" destOrd="0" presId="urn:microsoft.com/office/officeart/2018/2/layout/IconVerticalSolidList"/>
    <dgm:cxn modelId="{8C13B3B2-40A8-4F1D-B638-10B1BC05DD1C}" type="presParOf" srcId="{5D1823BC-5953-4695-828B-81748140731E}" destId="{D21131E1-1BFF-43FE-B29D-CF5C2FA87A29}" srcOrd="1" destOrd="0" presId="urn:microsoft.com/office/officeart/2018/2/layout/IconVerticalSolidList"/>
    <dgm:cxn modelId="{F18FC94E-26A4-4639-B831-B46D12BB79AC}" type="presParOf" srcId="{5D1823BC-5953-4695-828B-81748140731E}" destId="{F13DEEB2-A8A7-491E-900B-CCEECFFB3E66}" srcOrd="2" destOrd="0" presId="urn:microsoft.com/office/officeart/2018/2/layout/IconVerticalSolidList"/>
    <dgm:cxn modelId="{CBA6467E-6E40-42B2-91B8-208CD5BE03EB}" type="presParOf" srcId="{5D1823BC-5953-4695-828B-81748140731E}" destId="{F11698CD-E945-4E8E-B7DA-5A4F6F07D880}" srcOrd="3" destOrd="0" presId="urn:microsoft.com/office/officeart/2018/2/layout/IconVerticalSolidList"/>
    <dgm:cxn modelId="{34872410-57C1-4B70-8A41-CFA9676769DB}" type="presParOf" srcId="{0C7D0A3A-8CA9-401B-B4FE-22465C808F78}" destId="{7B8B61FA-55B9-42FB-9C62-6A83E81EBDC5}" srcOrd="1" destOrd="0" presId="urn:microsoft.com/office/officeart/2018/2/layout/IconVerticalSolidList"/>
    <dgm:cxn modelId="{F44784B4-6F0D-48C3-9C4C-3D93D870248A}" type="presParOf" srcId="{0C7D0A3A-8CA9-401B-B4FE-22465C808F78}" destId="{6FE080AC-9517-4386-8684-8E4E4A2D6BC2}" srcOrd="2" destOrd="0" presId="urn:microsoft.com/office/officeart/2018/2/layout/IconVerticalSolidList"/>
    <dgm:cxn modelId="{F696145B-6EE9-45A9-9304-8DCC13867830}" type="presParOf" srcId="{6FE080AC-9517-4386-8684-8E4E4A2D6BC2}" destId="{11D42650-83AC-4F09-A433-59D505BD2AA3}" srcOrd="0" destOrd="0" presId="urn:microsoft.com/office/officeart/2018/2/layout/IconVerticalSolidList"/>
    <dgm:cxn modelId="{8940D0C4-803B-4C9C-9D8F-9BD4611C0B5F}" type="presParOf" srcId="{6FE080AC-9517-4386-8684-8E4E4A2D6BC2}" destId="{9E140EAB-B828-4807-B0E2-889112511328}" srcOrd="1" destOrd="0" presId="urn:microsoft.com/office/officeart/2018/2/layout/IconVerticalSolidList"/>
    <dgm:cxn modelId="{B860520C-99D3-4C65-8FA7-528460332760}" type="presParOf" srcId="{6FE080AC-9517-4386-8684-8E4E4A2D6BC2}" destId="{5FAC62C0-9395-4481-BFA5-36ED5800BA61}" srcOrd="2" destOrd="0" presId="urn:microsoft.com/office/officeart/2018/2/layout/IconVerticalSolidList"/>
    <dgm:cxn modelId="{9B749CCA-E491-47EA-90B6-C2453E46E1D2}" type="presParOf" srcId="{6FE080AC-9517-4386-8684-8E4E4A2D6BC2}" destId="{95B39CFD-38D3-4272-8270-84F05195643A}" srcOrd="3" destOrd="0" presId="urn:microsoft.com/office/officeart/2018/2/layout/IconVerticalSolidList"/>
    <dgm:cxn modelId="{473847F7-6A69-49A5-9C49-141C87C04EC1}" type="presParOf" srcId="{0C7D0A3A-8CA9-401B-B4FE-22465C808F78}" destId="{BA85E415-B426-4AB4-B6A8-DF5994F2BFAA}" srcOrd="3" destOrd="0" presId="urn:microsoft.com/office/officeart/2018/2/layout/IconVerticalSolidList"/>
    <dgm:cxn modelId="{3A197D04-48FD-471B-A3E8-5E815A81654B}" type="presParOf" srcId="{0C7D0A3A-8CA9-401B-B4FE-22465C808F78}" destId="{50AFCE3E-6E5D-42EB-9BD9-2187283EBD88}" srcOrd="4" destOrd="0" presId="urn:microsoft.com/office/officeart/2018/2/layout/IconVerticalSolidList"/>
    <dgm:cxn modelId="{3BD4DF0F-9F30-4274-81FD-A78ED61020DF}" type="presParOf" srcId="{50AFCE3E-6E5D-42EB-9BD9-2187283EBD88}" destId="{F5A45814-DCE9-490E-8340-C3332F14DD6B}" srcOrd="0" destOrd="0" presId="urn:microsoft.com/office/officeart/2018/2/layout/IconVerticalSolidList"/>
    <dgm:cxn modelId="{78C006CF-1071-44D7-AA8F-BD259FC019EE}" type="presParOf" srcId="{50AFCE3E-6E5D-42EB-9BD9-2187283EBD88}" destId="{EDCCC2A3-BCF0-40A3-B498-55D392832807}" srcOrd="1" destOrd="0" presId="urn:microsoft.com/office/officeart/2018/2/layout/IconVerticalSolidList"/>
    <dgm:cxn modelId="{878938CB-6A24-425E-AC51-DE38FF943900}" type="presParOf" srcId="{50AFCE3E-6E5D-42EB-9BD9-2187283EBD88}" destId="{34999050-57D6-4D97-A011-85D51CB3ECCB}" srcOrd="2" destOrd="0" presId="urn:microsoft.com/office/officeart/2018/2/layout/IconVerticalSolidList"/>
    <dgm:cxn modelId="{612255EE-9184-4B28-BF2A-3DD3CA84A5BA}" type="presParOf" srcId="{50AFCE3E-6E5D-42EB-9BD9-2187283EBD88}" destId="{8F68DC0D-15A4-4B1D-BC8E-ECA6CC4D9490}" srcOrd="3" destOrd="0" presId="urn:microsoft.com/office/officeart/2018/2/layout/IconVerticalSolidList"/>
    <dgm:cxn modelId="{47E28044-7D9C-49E8-8853-AE64D9E0353E}" type="presParOf" srcId="{0C7D0A3A-8CA9-401B-B4FE-22465C808F78}" destId="{C452BC10-B89E-4155-8F24-CDAF6B36E2E2}" srcOrd="5" destOrd="0" presId="urn:microsoft.com/office/officeart/2018/2/layout/IconVerticalSolidList"/>
    <dgm:cxn modelId="{C38923D4-C9B8-4B5B-881C-2AF0DD85C366}" type="presParOf" srcId="{0C7D0A3A-8CA9-401B-B4FE-22465C808F78}" destId="{C7C57F94-1C44-40C6-8F9E-08743A73A586}" srcOrd="6" destOrd="0" presId="urn:microsoft.com/office/officeart/2018/2/layout/IconVerticalSolidList"/>
    <dgm:cxn modelId="{7817B8B6-B98C-4D9E-9C27-3E6AF8214BD3}" type="presParOf" srcId="{C7C57F94-1C44-40C6-8F9E-08743A73A586}" destId="{FBB0039B-6369-4A05-94EE-E7763437BBA5}" srcOrd="0" destOrd="0" presId="urn:microsoft.com/office/officeart/2018/2/layout/IconVerticalSolidList"/>
    <dgm:cxn modelId="{0C7A9E88-9052-4237-9C1D-6CE04030C294}" type="presParOf" srcId="{C7C57F94-1C44-40C6-8F9E-08743A73A586}" destId="{81EFAF8B-EFF9-4542-82C7-A8B9CC2452AE}" srcOrd="1" destOrd="0" presId="urn:microsoft.com/office/officeart/2018/2/layout/IconVerticalSolidList"/>
    <dgm:cxn modelId="{16E4124A-AD0A-4BFE-B6CD-CB925E7DB51E}" type="presParOf" srcId="{C7C57F94-1C44-40C6-8F9E-08743A73A586}" destId="{A19DE34E-A3CC-4F1B-B476-9C943A20FD2C}" srcOrd="2" destOrd="0" presId="urn:microsoft.com/office/officeart/2018/2/layout/IconVerticalSolidList"/>
    <dgm:cxn modelId="{3B5160C9-6835-409A-B7A5-B491F7348F34}" type="presParOf" srcId="{C7C57F94-1C44-40C6-8F9E-08743A73A586}" destId="{9890FB81-8840-4E63-B5D4-C1275804459D}" srcOrd="3" destOrd="0" presId="urn:microsoft.com/office/officeart/2018/2/layout/IconVerticalSolidList"/>
    <dgm:cxn modelId="{D184347E-E612-45BC-9BED-E8892C4A2604}" type="presParOf" srcId="{0C7D0A3A-8CA9-401B-B4FE-22465C808F78}" destId="{AD281C9E-C4D1-47F4-8911-F4E7FB6C7D89}" srcOrd="7" destOrd="0" presId="urn:microsoft.com/office/officeart/2018/2/layout/IconVerticalSolidList"/>
    <dgm:cxn modelId="{00B8466A-63EA-4E5E-8930-6FDC93ED9E65}" type="presParOf" srcId="{0C7D0A3A-8CA9-401B-B4FE-22465C808F78}" destId="{94472300-7B9D-48A0-AAE5-D4F8356884B4}" srcOrd="8" destOrd="0" presId="urn:microsoft.com/office/officeart/2018/2/layout/IconVerticalSolidList"/>
    <dgm:cxn modelId="{5994EAF5-6128-4D38-9C01-CBA689964278}" type="presParOf" srcId="{94472300-7B9D-48A0-AAE5-D4F8356884B4}" destId="{D05413B0-F88D-4744-B11E-70A0986CFC8A}" srcOrd="0" destOrd="0" presId="urn:microsoft.com/office/officeart/2018/2/layout/IconVerticalSolidList"/>
    <dgm:cxn modelId="{7329FD21-9360-4FFB-B0F6-185B41F83FF6}" type="presParOf" srcId="{94472300-7B9D-48A0-AAE5-D4F8356884B4}" destId="{09C9A6C5-1A99-4F00-97AA-F05C1EA1EC50}" srcOrd="1" destOrd="0" presId="urn:microsoft.com/office/officeart/2018/2/layout/IconVerticalSolidList"/>
    <dgm:cxn modelId="{82AC345F-216E-45AA-884C-340725810065}" type="presParOf" srcId="{94472300-7B9D-48A0-AAE5-D4F8356884B4}" destId="{35FD7AA2-3EC6-4D9D-924F-D7D3AA59DE43}" srcOrd="2" destOrd="0" presId="urn:microsoft.com/office/officeart/2018/2/layout/IconVerticalSolidList"/>
    <dgm:cxn modelId="{47016B1C-5A81-4D29-8B63-7841CF718089}" type="presParOf" srcId="{94472300-7B9D-48A0-AAE5-D4F8356884B4}" destId="{238F95F6-4C61-45D6-BA98-5799409D0346}" srcOrd="3" destOrd="0" presId="urn:microsoft.com/office/officeart/2018/2/layout/IconVerticalSolidList"/>
    <dgm:cxn modelId="{440183AE-618A-4D4B-AE8D-9FB983B8AE44}" type="presParOf" srcId="{0C7D0A3A-8CA9-401B-B4FE-22465C808F78}" destId="{0EFC8BD9-2A9B-4F93-81C6-422B9AEF7E71}" srcOrd="9" destOrd="0" presId="urn:microsoft.com/office/officeart/2018/2/layout/IconVerticalSolidList"/>
    <dgm:cxn modelId="{9567FBDB-C6F0-4115-ADD7-F2D4ED1F99BB}" type="presParOf" srcId="{0C7D0A3A-8CA9-401B-B4FE-22465C808F78}" destId="{4B55ED02-0555-4FCB-9E6C-D33F6A7B1DD4}" srcOrd="10" destOrd="0" presId="urn:microsoft.com/office/officeart/2018/2/layout/IconVerticalSolidList"/>
    <dgm:cxn modelId="{37786E81-4D08-4F75-B754-C4643299D127}" type="presParOf" srcId="{4B55ED02-0555-4FCB-9E6C-D33F6A7B1DD4}" destId="{D02F5254-1EB3-4CB2-BC6C-7D1C38B89FEF}" srcOrd="0" destOrd="0" presId="urn:microsoft.com/office/officeart/2018/2/layout/IconVerticalSolidList"/>
    <dgm:cxn modelId="{ED75F205-05A3-48A0-97C1-37F451EAAEF0}" type="presParOf" srcId="{4B55ED02-0555-4FCB-9E6C-D33F6A7B1DD4}" destId="{E4A2DF3B-2291-40AD-86A0-B97255C82E6F}" srcOrd="1" destOrd="0" presId="urn:microsoft.com/office/officeart/2018/2/layout/IconVerticalSolidList"/>
    <dgm:cxn modelId="{63A55E8A-B220-446E-8639-008FD00C4A3C}" type="presParOf" srcId="{4B55ED02-0555-4FCB-9E6C-D33F6A7B1DD4}" destId="{07F6BEB7-49FF-489E-933F-6539D489DC51}" srcOrd="2" destOrd="0" presId="urn:microsoft.com/office/officeart/2018/2/layout/IconVerticalSolidList"/>
    <dgm:cxn modelId="{F9DED691-5F5F-4F7A-BDA4-73744AAEAA47}" type="presParOf" srcId="{4B55ED02-0555-4FCB-9E6C-D33F6A7B1DD4}" destId="{0960555B-36C7-4230-9E0F-AE81EE2E6712}" srcOrd="3" destOrd="0" presId="urn:microsoft.com/office/officeart/2018/2/layout/IconVerticalSolidList"/>
    <dgm:cxn modelId="{6E33E634-FC63-482C-A0BF-93A23443580F}" type="presParOf" srcId="{0C7D0A3A-8CA9-401B-B4FE-22465C808F78}" destId="{D66F79AF-C69B-45A7-9815-9D03578FCDDE}" srcOrd="11" destOrd="0" presId="urn:microsoft.com/office/officeart/2018/2/layout/IconVerticalSolidList"/>
    <dgm:cxn modelId="{72ECFF88-96EB-4FF9-9B52-F0C7CE78EC53}" type="presParOf" srcId="{0C7D0A3A-8CA9-401B-B4FE-22465C808F78}" destId="{C4151129-2922-40AC-B3DB-A4D481D52CE5}" srcOrd="12" destOrd="0" presId="urn:microsoft.com/office/officeart/2018/2/layout/IconVerticalSolidList"/>
    <dgm:cxn modelId="{943BD0E7-8494-4933-B8A8-31C8F74A6FDE}" type="presParOf" srcId="{C4151129-2922-40AC-B3DB-A4D481D52CE5}" destId="{CFC9C464-F532-4643-9A82-35ED46A87708}" srcOrd="0" destOrd="0" presId="urn:microsoft.com/office/officeart/2018/2/layout/IconVerticalSolidList"/>
    <dgm:cxn modelId="{12CC7759-79B5-451C-A8AC-431DF4137927}" type="presParOf" srcId="{C4151129-2922-40AC-B3DB-A4D481D52CE5}" destId="{6C99A868-60DA-45FB-8A80-91582E1A7AC6}" srcOrd="1" destOrd="0" presId="urn:microsoft.com/office/officeart/2018/2/layout/IconVerticalSolidList"/>
    <dgm:cxn modelId="{FD4D2A87-4B62-4463-B83E-83012BD5A771}" type="presParOf" srcId="{C4151129-2922-40AC-B3DB-A4D481D52CE5}" destId="{0BBFDA09-A22D-4F62-AB2A-08C1F11E6675}" srcOrd="2" destOrd="0" presId="urn:microsoft.com/office/officeart/2018/2/layout/IconVerticalSolidList"/>
    <dgm:cxn modelId="{D9EB75FA-4303-40C7-95DB-7B589EB8CF6E}" type="presParOf" srcId="{C4151129-2922-40AC-B3DB-A4D481D52CE5}" destId="{9DACAA08-5238-49F5-9FAD-17EB489210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3B10B-E2B5-4A5A-AFC6-6F3E4E34726E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132C1-9AAB-4360-AA21-C4BF5D97C964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2D041-0D33-4D40-A942-BF1E20E4582A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Minimum of  7 at GCSE PE (theory)</a:t>
          </a:r>
          <a:endParaRPr lang="en-US" sz="2500" kern="1200"/>
        </a:p>
      </dsp:txBody>
      <dsp:txXfrm>
        <a:off x="1864015" y="689"/>
        <a:ext cx="4933659" cy="1613866"/>
      </dsp:txXfrm>
    </dsp:sp>
    <dsp:sp modelId="{2C842D38-83C1-41C4-BBBB-6BA32817432A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BA992-03D7-44B4-B185-CD7BA67368FE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95546-E276-45CE-80E6-9E2F8A3C07E1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6 or above at GCSE Maths, English &amp; Science</a:t>
          </a:r>
          <a:endParaRPr lang="en-US" sz="2500" kern="1200"/>
        </a:p>
      </dsp:txBody>
      <dsp:txXfrm>
        <a:off x="1864015" y="2018022"/>
        <a:ext cx="4933659" cy="1613866"/>
      </dsp:txXfrm>
    </dsp:sp>
    <dsp:sp modelId="{FD8ECEB6-0285-4006-A76D-F5B16EA2162F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FECC3-6C13-46D2-B031-A1DC707D3C70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F3FCE-F6EB-467B-BE0C-337EC845D4E5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High practical ability in one sport (1</a:t>
          </a:r>
          <a:r>
            <a:rPr lang="en-GB" sz="2500" kern="1200" baseline="30000"/>
            <a:t>st</a:t>
          </a:r>
          <a:r>
            <a:rPr lang="en-GB" sz="2500" kern="1200"/>
            <a:t> team level and above)</a:t>
          </a:r>
          <a:endParaRPr lang="en-US" sz="2500" kern="1200"/>
        </a:p>
      </dsp:txBody>
      <dsp:txXfrm>
        <a:off x="1864015" y="4035355"/>
        <a:ext cx="4933659" cy="161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4CBFB-B8E9-4D28-A027-9E084CCB3836}">
      <dsp:nvSpPr>
        <dsp:cNvPr id="0" name=""/>
        <dsp:cNvSpPr/>
      </dsp:nvSpPr>
      <dsp:spPr>
        <a:xfrm>
          <a:off x="0" y="482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131E1-1BFF-43FE-B29D-CF5C2FA87A29}">
      <dsp:nvSpPr>
        <dsp:cNvPr id="0" name=""/>
        <dsp:cNvSpPr/>
      </dsp:nvSpPr>
      <dsp:spPr>
        <a:xfrm>
          <a:off x="201036" y="150013"/>
          <a:ext cx="365520" cy="365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698CD-E945-4E8E-B7DA-5A4F6F07D880}">
      <dsp:nvSpPr>
        <dsp:cNvPr id="0" name=""/>
        <dsp:cNvSpPr/>
      </dsp:nvSpPr>
      <dsp:spPr>
        <a:xfrm>
          <a:off x="767592" y="482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It’s a broad basis of study for the sport sector and is designed to support </a:t>
          </a:r>
          <a:endParaRPr lang="en-US" sz="1600" kern="1200"/>
        </a:p>
      </dsp:txBody>
      <dsp:txXfrm>
        <a:off x="767592" y="482"/>
        <a:ext cx="6030082" cy="664581"/>
      </dsp:txXfrm>
    </dsp:sp>
    <dsp:sp modelId="{11D42650-83AC-4F09-A433-59D505BD2AA3}">
      <dsp:nvSpPr>
        <dsp:cNvPr id="0" name=""/>
        <dsp:cNvSpPr/>
      </dsp:nvSpPr>
      <dsp:spPr>
        <a:xfrm>
          <a:off x="0" y="831210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40EAB-B828-4807-B0E2-889112511328}">
      <dsp:nvSpPr>
        <dsp:cNvPr id="0" name=""/>
        <dsp:cNvSpPr/>
      </dsp:nvSpPr>
      <dsp:spPr>
        <a:xfrm>
          <a:off x="201036" y="980741"/>
          <a:ext cx="365520" cy="365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39CFD-38D3-4272-8270-84F05195643A}">
      <dsp:nvSpPr>
        <dsp:cNvPr id="0" name=""/>
        <dsp:cNvSpPr/>
      </dsp:nvSpPr>
      <dsp:spPr>
        <a:xfrm>
          <a:off x="767592" y="831210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progression to higher education</a:t>
          </a:r>
          <a:endParaRPr lang="en-US" sz="1600" kern="1200"/>
        </a:p>
      </dsp:txBody>
      <dsp:txXfrm>
        <a:off x="767592" y="831210"/>
        <a:ext cx="6030082" cy="664581"/>
      </dsp:txXfrm>
    </dsp:sp>
    <dsp:sp modelId="{F5A45814-DCE9-490E-8340-C3332F14DD6B}">
      <dsp:nvSpPr>
        <dsp:cNvPr id="0" name=""/>
        <dsp:cNvSpPr/>
      </dsp:nvSpPr>
      <dsp:spPr>
        <a:xfrm>
          <a:off x="0" y="1661937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C2A3-BCF0-40A3-B498-55D392832807}">
      <dsp:nvSpPr>
        <dsp:cNvPr id="0" name=""/>
        <dsp:cNvSpPr/>
      </dsp:nvSpPr>
      <dsp:spPr>
        <a:xfrm>
          <a:off x="201036" y="1811468"/>
          <a:ext cx="365520" cy="365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8DC0D-15A4-4B1D-BC8E-ECA6CC4D9490}">
      <dsp:nvSpPr>
        <dsp:cNvPr id="0" name=""/>
        <dsp:cNvSpPr/>
      </dsp:nvSpPr>
      <dsp:spPr>
        <a:xfrm>
          <a:off x="767592" y="1661937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 will stimulate and sustain your interest in and enjoyment of sport</a:t>
          </a:r>
          <a:endParaRPr lang="en-US" sz="1600" kern="1200"/>
        </a:p>
      </dsp:txBody>
      <dsp:txXfrm>
        <a:off x="767592" y="1661937"/>
        <a:ext cx="6030082" cy="664581"/>
      </dsp:txXfrm>
    </dsp:sp>
    <dsp:sp modelId="{FBB0039B-6369-4A05-94EE-E7763437BBA5}">
      <dsp:nvSpPr>
        <dsp:cNvPr id="0" name=""/>
        <dsp:cNvSpPr/>
      </dsp:nvSpPr>
      <dsp:spPr>
        <a:xfrm>
          <a:off x="0" y="2492665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FAF8B-EFF9-4542-82C7-A8B9CC2452AE}">
      <dsp:nvSpPr>
        <dsp:cNvPr id="0" name=""/>
        <dsp:cNvSpPr/>
      </dsp:nvSpPr>
      <dsp:spPr>
        <a:xfrm>
          <a:off x="201036" y="2642195"/>
          <a:ext cx="365520" cy="3655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0FB81-8840-4E63-B5D4-C1275804459D}">
      <dsp:nvSpPr>
        <dsp:cNvPr id="0" name=""/>
        <dsp:cNvSpPr/>
      </dsp:nvSpPr>
      <dsp:spPr>
        <a:xfrm>
          <a:off x="767592" y="2492665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develop your knowledge and understanding of sport</a:t>
          </a:r>
          <a:endParaRPr lang="en-US" sz="1600" kern="1200"/>
        </a:p>
      </dsp:txBody>
      <dsp:txXfrm>
        <a:off x="767592" y="2492665"/>
        <a:ext cx="6030082" cy="664581"/>
      </dsp:txXfrm>
    </dsp:sp>
    <dsp:sp modelId="{D05413B0-F88D-4744-B11E-70A0986CFC8A}">
      <dsp:nvSpPr>
        <dsp:cNvPr id="0" name=""/>
        <dsp:cNvSpPr/>
      </dsp:nvSpPr>
      <dsp:spPr>
        <a:xfrm>
          <a:off x="0" y="3323392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9A6C5-1A99-4F00-97AA-F05C1EA1EC50}">
      <dsp:nvSpPr>
        <dsp:cNvPr id="0" name=""/>
        <dsp:cNvSpPr/>
      </dsp:nvSpPr>
      <dsp:spPr>
        <a:xfrm>
          <a:off x="201036" y="3472923"/>
          <a:ext cx="365520" cy="3655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F95F6-4C61-45D6-BA98-5799409D0346}">
      <dsp:nvSpPr>
        <dsp:cNvPr id="0" name=""/>
        <dsp:cNvSpPr/>
      </dsp:nvSpPr>
      <dsp:spPr>
        <a:xfrm>
          <a:off x="767592" y="3323392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develop your understanding of the different pathways that sport can take you (e.g. player, coach, trainer, statistician)</a:t>
          </a:r>
          <a:endParaRPr lang="en-US" sz="1600" kern="1200"/>
        </a:p>
      </dsp:txBody>
      <dsp:txXfrm>
        <a:off x="767592" y="3323392"/>
        <a:ext cx="6030082" cy="664581"/>
      </dsp:txXfrm>
    </dsp:sp>
    <dsp:sp modelId="{D02F5254-1EB3-4CB2-BC6C-7D1C38B89FEF}">
      <dsp:nvSpPr>
        <dsp:cNvPr id="0" name=""/>
        <dsp:cNvSpPr/>
      </dsp:nvSpPr>
      <dsp:spPr>
        <a:xfrm>
          <a:off x="0" y="4154119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DF3B-2291-40AD-86A0-B97255C82E6F}">
      <dsp:nvSpPr>
        <dsp:cNvPr id="0" name=""/>
        <dsp:cNvSpPr/>
      </dsp:nvSpPr>
      <dsp:spPr>
        <a:xfrm>
          <a:off x="201036" y="4303650"/>
          <a:ext cx="365520" cy="3655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0555B-36C7-4230-9E0F-AE81EE2E6712}">
      <dsp:nvSpPr>
        <dsp:cNvPr id="0" name=""/>
        <dsp:cNvSpPr/>
      </dsp:nvSpPr>
      <dsp:spPr>
        <a:xfrm>
          <a:off x="767592" y="4154119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develop key transferable skills such as communication, </a:t>
          </a:r>
          <a:endParaRPr lang="en-US" sz="1600" kern="1200"/>
        </a:p>
      </dsp:txBody>
      <dsp:txXfrm>
        <a:off x="767592" y="4154119"/>
        <a:ext cx="6030082" cy="664581"/>
      </dsp:txXfrm>
    </dsp:sp>
    <dsp:sp modelId="{CFC9C464-F532-4643-9A82-35ED46A87708}">
      <dsp:nvSpPr>
        <dsp:cNvPr id="0" name=""/>
        <dsp:cNvSpPr/>
      </dsp:nvSpPr>
      <dsp:spPr>
        <a:xfrm>
          <a:off x="0" y="4984847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9A868-60DA-45FB-8A80-91582E1A7AC6}">
      <dsp:nvSpPr>
        <dsp:cNvPr id="0" name=""/>
        <dsp:cNvSpPr/>
      </dsp:nvSpPr>
      <dsp:spPr>
        <a:xfrm>
          <a:off x="201036" y="5134378"/>
          <a:ext cx="365520" cy="36552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AA08-5238-49F5-9FAD-17EB48921032}">
      <dsp:nvSpPr>
        <dsp:cNvPr id="0" name=""/>
        <dsp:cNvSpPr/>
      </dsp:nvSpPr>
      <dsp:spPr>
        <a:xfrm>
          <a:off x="767592" y="4984847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teamwork, research and analysis</a:t>
          </a:r>
          <a:endParaRPr lang="en-US" sz="1600" kern="1200"/>
        </a:p>
      </dsp:txBody>
      <dsp:txXfrm>
        <a:off x="767592" y="4984847"/>
        <a:ext cx="6030082" cy="66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james@seaford.org" TargetMode="External"/><Relationship Id="rId4" Type="http://schemas.openxmlformats.org/officeDocument/2006/relationships/hyperlink" Target="mailto:jphimister@seaford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FE470-CCCF-8637-84FE-12CDCD556BE5}"/>
              </a:ext>
            </a:extLst>
          </p:cNvPr>
          <p:cNvSpPr txBox="1"/>
          <p:nvPr/>
        </p:nvSpPr>
        <p:spPr>
          <a:xfrm>
            <a:off x="6411685" y="634946"/>
            <a:ext cx="5127171" cy="1450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Physical Education</a:t>
            </a:r>
          </a:p>
        </p:txBody>
      </p:sp>
      <p:pic>
        <p:nvPicPr>
          <p:cNvPr id="5" name="Picture 4" descr="A black and white emblem&#10;&#10;Description automatically generated">
            <a:extLst>
              <a:ext uri="{FF2B5EF4-FFF2-40B4-BE49-F238E27FC236}">
                <a16:creationId xmlns:a16="http://schemas.microsoft.com/office/drawing/2014/main" id="{E9B747D2-16EB-240B-5FBE-04589FC3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8" y="645106"/>
            <a:ext cx="4657375" cy="52477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4D0351-A1BA-14BC-3375-31489073B0E0}"/>
              </a:ext>
            </a:extLst>
          </p:cNvPr>
          <p:cNvSpPr txBox="1"/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Seaford college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Head of Physical Education </a:t>
            </a:r>
            <a:endParaRPr lang="en-US" cap="all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 err="1">
                <a:solidFill>
                  <a:schemeClr val="tx1">
                    <a:lumMod val="75000"/>
                    <a:lumOff val="25000"/>
                  </a:schemeClr>
                </a:solidFill>
              </a:rPr>
              <a:t>Mr</a:t>
            </a: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James Phimister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BTEC SPORT Coordinator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Miss </a:t>
            </a:r>
            <a:r>
              <a:rPr lang="en-US" cap="all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hanna</a:t>
            </a: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cap="all" err="1">
                <a:solidFill>
                  <a:schemeClr val="tx1">
                    <a:lumMod val="75000"/>
                    <a:lumOff val="25000"/>
                  </a:schemeClr>
                </a:solidFill>
              </a:rPr>
              <a:t>james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" name="Picture 1" descr="A hot air balloon with text&#10;&#10;Description automatically generated">
            <a:extLst>
              <a:ext uri="{FF2B5EF4-FFF2-40B4-BE49-F238E27FC236}">
                <a16:creationId xmlns:a16="http://schemas.microsoft.com/office/drawing/2014/main" id="{73CE817B-6DDA-66C9-A65F-9CE1417E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76" y="4302514"/>
            <a:ext cx="1285696" cy="19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5400" b="1" u="sng">
                <a:solidFill>
                  <a:schemeClr val="accent2">
                    <a:lumMod val="75000"/>
                    <a:lumOff val="25000"/>
                  </a:schemeClr>
                </a:solidFill>
              </a:rPr>
              <a:t>Practical choices (one only):</a:t>
            </a:r>
            <a:endParaRPr lang="en-GB" sz="540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028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Football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Hockey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Netball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Rugby</a:t>
            </a:r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Tennis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Cricket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Swimming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Golf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Equestrianism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7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st of sports items&#10;&#10;Description automatically generated">
            <a:extLst>
              <a:ext uri="{FF2B5EF4-FFF2-40B4-BE49-F238E27FC236}">
                <a16:creationId xmlns:a16="http://schemas.microsoft.com/office/drawing/2014/main" id="{DE4DA185-F1FE-EE0A-8F8D-11C4206B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70" y="0"/>
            <a:ext cx="4859173" cy="633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57FBD-B088-1961-D5C0-5ECB605E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98" y="0"/>
            <a:ext cx="4592632" cy="63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8" y="74815"/>
            <a:ext cx="10914611" cy="66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3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/>
              <a:t>Year 12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4-week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Mock exams (both written and spoken)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u="sng"/>
              <a:t>Year 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5-week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Mock exams (both written and spoken)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Exams (3 x paper exams, 1 x spoken exam, 1 x footage compilation)</a:t>
            </a:r>
          </a:p>
        </p:txBody>
      </p:sp>
    </p:spTree>
    <p:extLst>
      <p:ext uri="{BB962C8B-B14F-4D97-AF65-F5344CB8AC3E}">
        <p14:creationId xmlns:p14="http://schemas.microsoft.com/office/powerpoint/2010/main" val="5413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4552-72B1-C636-9700-AAA0749D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Weighting of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BE6FD-04C7-4EF4-52FA-3F253726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b="1" u="sng"/>
              <a:t>Theory 70%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Paper 1: Physiological Factors Affecting Performance (30%) 90 marks, 2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Paper 2: Psychological Factors Affecting Performance (20%) 60 marks, 1 hour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Paper 3: Socio-cultural Issues in Physical Activity and Sport (20%) 60 marks, 1 hour</a:t>
            </a:r>
          </a:p>
          <a:p>
            <a:pPr marL="0" indent="0">
              <a:buNone/>
            </a:pPr>
            <a:r>
              <a:rPr lang="en-GB" b="1" u="sng"/>
              <a:t>Non-Exam Assessment (30%)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Footage of Performance/Coaching of </a:t>
            </a:r>
            <a:r>
              <a:rPr lang="en-GB" b="1"/>
              <a:t>one</a:t>
            </a:r>
            <a:r>
              <a:rPr lang="en-GB"/>
              <a:t> sport from the approved A-Level PE Activity List* (15%)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Evaluation and Analysis of Performance for Improvement (EAPI) of </a:t>
            </a:r>
            <a:r>
              <a:rPr lang="en-GB" b="1"/>
              <a:t>one</a:t>
            </a:r>
            <a:r>
              <a:rPr lang="en-GB"/>
              <a:t> sport or activity from the approved A-Level PE Activity List** (15%)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GB" i="1"/>
              <a:t>* List published by the Department for Education</a:t>
            </a:r>
            <a:endParaRPr lang="en-GB" i="1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endParaRPr lang="en-GB" i="1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A genuine interest in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 high level of practical ability (School 1</a:t>
            </a:r>
            <a:r>
              <a:rPr lang="en-GB" baseline="30000"/>
              <a:t>st</a:t>
            </a:r>
            <a:r>
              <a:rPr lang="en-GB"/>
              <a:t> team and above)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Independent study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Punctuality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Meeting 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ICT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Teamwork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2597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076" y="820404"/>
            <a:ext cx="8147015" cy="3544799"/>
          </a:xfrm>
        </p:spPr>
        <p:txBody>
          <a:bodyPr>
            <a:normAutofit fontScale="90000"/>
          </a:bodyPr>
          <a:lstStyle/>
          <a:p>
            <a:r>
              <a:rPr lang="en-GB"/>
              <a:t>BTEC SPORT </a:t>
            </a:r>
            <a:br>
              <a:rPr lang="en-GB">
                <a:cs typeface="Calibri Light"/>
              </a:rPr>
            </a:br>
            <a:r>
              <a:rPr lang="en-GB"/>
              <a:t> </a:t>
            </a:r>
            <a:br>
              <a:rPr lang="en-GB"/>
            </a:br>
            <a:r>
              <a:rPr lang="en-GB"/>
              <a:t>BTEC Business, Sport &amp; Event Management</a:t>
            </a:r>
            <a:endParaRPr lang="en-GB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750588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500"/>
              <a:t>Seaford college sixth form</a:t>
            </a:r>
          </a:p>
          <a:p>
            <a:r>
              <a:rPr lang="en-GB" sz="1500"/>
              <a:t>Head of PE – MR James Phimister</a:t>
            </a:r>
            <a:endParaRPr lang="en-GB" sz="1500">
              <a:ea typeface="Calibri Light"/>
              <a:cs typeface="Calibri Light"/>
            </a:endParaRPr>
          </a:p>
          <a:p>
            <a:r>
              <a:rPr lang="en-GB" sz="1500">
                <a:ea typeface="Calibri Light"/>
                <a:cs typeface="Calibri Light"/>
              </a:rPr>
              <a:t>BTEC Sport Coordinator – Miss Hanna James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789658"/>
            <a:ext cx="2449486" cy="27599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Why should you choose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D9DD0C-7DD2-4404-064B-AF3507D30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079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4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Course content – Externally Assessed Units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GB"/>
              <a:t>The course requires study of three mandatory units (Units 1, 2 &amp; 3) and one optional unit (Unit 7)</a:t>
            </a:r>
          </a:p>
          <a:p>
            <a:endParaRPr lang="en-GB"/>
          </a:p>
          <a:p>
            <a:r>
              <a:rPr lang="en-GB" b="1" u="sng"/>
              <a:t>Unit 1. Anatomy and Physiology</a:t>
            </a:r>
            <a:r>
              <a:rPr lang="en-GB"/>
              <a:t> (written exam 1.5 hours)</a:t>
            </a:r>
            <a:endParaRPr lang="en-GB">
              <a:cs typeface="Calibri"/>
            </a:endParaRPr>
          </a:p>
          <a:p>
            <a:r>
              <a:rPr lang="en-GB"/>
              <a:t>•  Learners explore how the skeletal, muscular, cardiovascular and respiratory systems function and the fundamentals of the energy systems</a:t>
            </a:r>
            <a:endParaRPr lang="en-GB">
              <a:cs typeface="Calibri"/>
            </a:endParaRPr>
          </a:p>
          <a:p>
            <a:endParaRPr lang="en-GB"/>
          </a:p>
          <a:p>
            <a:r>
              <a:rPr lang="en-GB" b="1" u="sng"/>
              <a:t>Unit 2. Fitness training</a:t>
            </a:r>
            <a:r>
              <a:rPr lang="en-GB"/>
              <a:t> &amp; programming for health, sport &amp; well being (externally controlled written assessment, 2.5 hours)</a:t>
            </a:r>
            <a:endParaRPr lang="en-GB">
              <a:cs typeface="Calibri"/>
            </a:endParaRPr>
          </a:p>
          <a:p>
            <a:r>
              <a:rPr lang="en-GB"/>
              <a:t>•  Learners explore client screening and lifestyle assessment, fitness training methods and fitness programming to support improvements in a client’s health and wellbeing</a:t>
            </a:r>
            <a:endParaRPr lang="en-GB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BB671-D7A0-4877-A4EB-394B88DF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Course content – Internally Assessed Units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A977-4D94-47FC-9698-0428EF46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b="1" u="sng"/>
              <a:t>Unit 3. Professional development in the sports industry (two written assignments)</a:t>
            </a:r>
            <a:endParaRPr lang="en-GB" b="1" u="sng">
              <a:ea typeface="Calibri"/>
              <a:cs typeface="Calibri"/>
            </a:endParaRPr>
          </a:p>
          <a:p>
            <a:r>
              <a:rPr lang="en-GB"/>
              <a:t>• Learners explore the knowledge and skills required for different career pathways in the sports industry</a:t>
            </a:r>
          </a:p>
          <a:p>
            <a:pPr marL="0" indent="0">
              <a:buNone/>
            </a:pPr>
            <a:r>
              <a:rPr lang="en-GB"/>
              <a:t>• Choose two contrasting sports professions (e.g. sports physiotherapist and tennis coach) to research the necessary career pathways from beginner to professional (e.g. qualifications, business ownership, etc.)</a:t>
            </a:r>
          </a:p>
          <a:p>
            <a:r>
              <a:rPr lang="en-GB" b="1" u="sng"/>
              <a:t>Unit 7. Practical sports performance (two written assignments)</a:t>
            </a:r>
            <a:endParaRPr lang="en-GB" b="1" u="sng">
              <a:ea typeface="Calibri"/>
              <a:cs typeface="Calibri"/>
            </a:endParaRPr>
          </a:p>
          <a:p>
            <a:r>
              <a:rPr lang="en-GB"/>
              <a:t>• Learners explore National Governing Bodies, laws, regulations, skills, techniques  and tactics required to perform in selected sports</a:t>
            </a:r>
          </a:p>
          <a:p>
            <a:r>
              <a:rPr lang="en-GB"/>
              <a:t>• Choose two sports (one team, one individual) from a list of Olympic Sports to research the development and components of each sport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7065-A885-9AEF-2410-6D8947CD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4715"/>
            <a:ext cx="10058400" cy="904419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Courses on offer with which qualification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2B59-52E4-2A52-1418-47496219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28791"/>
            <a:ext cx="4666892" cy="442592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u="sng">
                <a:solidFill>
                  <a:schemeClr val="tx1"/>
                </a:solidFill>
              </a:rPr>
              <a:t>A-Level Physical Education</a:t>
            </a:r>
            <a:endParaRPr lang="en-US" b="1" u="sng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Sports Science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Covers physiology, biomechanics, and sports psychology.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Sports Psychology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Allows a focus on the mental aspects of sports performance.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Physiotherapy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Involves physical rehabilitation, often requiring additional A-Levels in Biology.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Exercise and Health Science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Blends sports science with a focus on public health.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Biomechanics and Kinesiology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Studies human movement and mechanics.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i="1">
                <a:solidFill>
                  <a:schemeClr val="tx1"/>
                </a:solidFill>
                <a:ea typeface="+mn-lt"/>
                <a:cs typeface="+mn-lt"/>
              </a:rPr>
              <a:t>A-Level PE students are often preferred for courses that demand higher academic performance and theoretical knowledge, especially in traditional universities.</a:t>
            </a:r>
            <a:endParaRPr lang="en-US" sz="1200" i="1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B8D81-9DF2-A8F9-56E8-D661E606B109}"/>
              </a:ext>
            </a:extLst>
          </p:cNvPr>
          <p:cNvSpPr txBox="1"/>
          <p:nvPr/>
        </p:nvSpPr>
        <p:spPr>
          <a:xfrm>
            <a:off x="6569105" y="1425156"/>
            <a:ext cx="4285351" cy="47736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000" b="1" u="sng">
                <a:latin typeface="Calibri"/>
                <a:ea typeface="Calibri"/>
                <a:cs typeface="Calibri"/>
              </a:rPr>
              <a:t>BTEC Sport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Coaching and Development</a:t>
            </a:r>
            <a:r>
              <a:rPr lang="en-US" sz="1200">
                <a:latin typeface="Calibri"/>
                <a:ea typeface="Calibri"/>
                <a:cs typeface="Calibri"/>
              </a:rPr>
              <a:t> – Focuses on practical coaching skills and sports development.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Psychology</a:t>
            </a:r>
            <a:r>
              <a:rPr lang="en-US" sz="1200">
                <a:latin typeface="Calibri"/>
                <a:ea typeface="Calibri"/>
                <a:cs typeface="Calibri"/>
              </a:rPr>
              <a:t> – Allows a focus on the mental aspects of sports performance.</a:t>
            </a:r>
            <a:endParaRPr lang="en-US" sz="1200"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Therapy</a:t>
            </a:r>
            <a:r>
              <a:rPr lang="en-US" sz="1200">
                <a:latin typeface="Calibri"/>
                <a:ea typeface="Calibri"/>
                <a:cs typeface="Calibri"/>
              </a:rPr>
              <a:t> – Involves practical sports rehabilitation skills.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Fitness and Personal Training</a:t>
            </a:r>
            <a:r>
              <a:rPr lang="en-US" sz="1200">
                <a:latin typeface="Calibri"/>
                <a:ea typeface="Calibri"/>
                <a:cs typeface="Calibri"/>
              </a:rPr>
              <a:t> – Prepares students for work in fitness industries.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Management</a:t>
            </a:r>
            <a:r>
              <a:rPr lang="en-US" sz="1200">
                <a:latin typeface="Calibri"/>
                <a:ea typeface="Calibri"/>
                <a:cs typeface="Calibri"/>
              </a:rPr>
              <a:t> – Similar to A-Level but with a practical focus.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Event Management in Sports</a:t>
            </a:r>
            <a:r>
              <a:rPr lang="en-US" sz="1200">
                <a:latin typeface="Calibri"/>
                <a:ea typeface="Calibri"/>
                <a:cs typeface="Calibri"/>
              </a:rPr>
              <a:t> – Blends sports with hospitality and event </a:t>
            </a:r>
            <a:r>
              <a:rPr lang="en-US" sz="1200" err="1">
                <a:latin typeface="Calibri"/>
                <a:ea typeface="Calibri"/>
                <a:cs typeface="Calibri"/>
              </a:rPr>
              <a:t>organisation</a:t>
            </a:r>
            <a:r>
              <a:rPr lang="en-US" sz="1200">
                <a:latin typeface="Calibri"/>
                <a:ea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Strength and Conditioning</a:t>
            </a:r>
            <a:r>
              <a:rPr lang="en-US" sz="1200">
                <a:latin typeface="Calibri"/>
                <a:ea typeface="Calibri"/>
                <a:cs typeface="Calibri"/>
              </a:rPr>
              <a:t> – Provides skills for athletic performance coaching.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Public Health and Physical Activity</a:t>
            </a:r>
            <a:r>
              <a:rPr lang="en-US" sz="1200">
                <a:latin typeface="Calibri"/>
                <a:ea typeface="Calibri"/>
                <a:cs typeface="Calibri"/>
              </a:rPr>
              <a:t> – A route into health promotion and fitness.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US" sz="1600">
              <a:solidFill>
                <a:srgbClr val="40404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 descr="A black and white emblem&#10;&#10;Description automatically generated">
            <a:extLst>
              <a:ext uri="{FF2B5EF4-FFF2-40B4-BE49-F238E27FC236}">
                <a16:creationId xmlns:a16="http://schemas.microsoft.com/office/drawing/2014/main" id="{3613A658-F529-872B-8788-07F44DC7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" y="4943935"/>
            <a:ext cx="1134923" cy="1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9ACD-6EAA-96D7-4274-1590F02A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BTEC Business, Sport and Event Management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38E17-4474-AEE2-F45B-BF72E4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5628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cs typeface="Calibri"/>
              </a:rPr>
              <a:t>Extra Units: Unit 5: Application of Fitness testing, Unit 10; Event Management and unit 4: Sports Leadership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07A27-3432-53A9-B489-288A2F36E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78651"/>
              </p:ext>
            </p:extLst>
          </p:nvPr>
        </p:nvGraphicFramePr>
        <p:xfrm>
          <a:off x="1219200" y="2600325"/>
          <a:ext cx="98985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533">
                  <a:extLst>
                    <a:ext uri="{9D8B030D-6E8A-4147-A177-3AD203B41FA5}">
                      <a16:colId xmlns:a16="http://schemas.microsoft.com/office/drawing/2014/main" val="1437441265"/>
                    </a:ext>
                  </a:extLst>
                </a:gridCol>
                <a:gridCol w="3299533">
                  <a:extLst>
                    <a:ext uri="{9D8B030D-6E8A-4147-A177-3AD203B41FA5}">
                      <a16:colId xmlns:a16="http://schemas.microsoft.com/office/drawing/2014/main" val="778277681"/>
                    </a:ext>
                  </a:extLst>
                </a:gridCol>
                <a:gridCol w="3299533">
                  <a:extLst>
                    <a:ext uri="{9D8B030D-6E8A-4147-A177-3AD203B41FA5}">
                      <a16:colId xmlns:a16="http://schemas.microsoft.com/office/drawing/2014/main" val="1882418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5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dirty="0"/>
                        <a:t>Learners will explore a range of</a:t>
                      </a:r>
                      <a:r>
                        <a:rPr lang="en-US" b="1" dirty="0"/>
                        <a:t> fitness tests</a:t>
                      </a:r>
                      <a:r>
                        <a:rPr lang="en-US" dirty="0"/>
                        <a:t> and the administration of each fitness test.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dirty="0"/>
                        <a:t>Consider the selection of appropriate tests and demonstrate their ability to conduct these.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dirty="0"/>
                        <a:t>Finally, they will be required to evaluate and compare the results.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dirty="0"/>
                        <a:t>Learners will research a </a:t>
                      </a:r>
                      <a:r>
                        <a:rPr lang="en-US" b="1" dirty="0"/>
                        <a:t>variety of events</a:t>
                      </a:r>
                      <a:r>
                        <a:rPr lang="en-US" dirty="0"/>
                        <a:t>, propose their ideas and plan and deliver the event. 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dirty="0"/>
                        <a:t>Following this they will review their success and areas for improvement.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dirty="0"/>
                        <a:t>Learners will explore a variety of roles in the sports industry.</a:t>
                      </a:r>
                      <a:endParaRPr lang="en-US" dirty="0" err="1"/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dirty="0"/>
                        <a:t>Examine the importance of psychological factors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dirty="0"/>
                        <a:t>Explore </a:t>
                      </a:r>
                      <a:r>
                        <a:rPr lang="en-US" b="1" dirty="0"/>
                        <a:t>effective leadership</a:t>
                      </a:r>
                      <a:r>
                        <a:rPr lang="en-US" dirty="0"/>
                        <a:t> styles during sport 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7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0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and Re-assessment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A summative unit grade can be awarded at pass, merit, distinction or distinction*.</a:t>
            </a:r>
          </a:p>
          <a:p>
            <a:r>
              <a:rPr lang="en-GB"/>
              <a:t>External exams can be classified in the following categories: Unclassified, Near Pass, Pass, Merit, Distinction</a:t>
            </a:r>
          </a:p>
          <a:p>
            <a:r>
              <a:rPr lang="en-GB"/>
              <a:t>Internal assessments can be classified in the following categories: Unclassified, Pass, Merit, Distinction</a:t>
            </a:r>
          </a:p>
          <a:p>
            <a:r>
              <a:rPr lang="en-GB"/>
              <a:t>Final grades are then calculated based on the points achieved for each unit</a:t>
            </a:r>
          </a:p>
          <a:p>
            <a:r>
              <a:rPr lang="en-GB"/>
              <a:t>You must achieve a Near Pass or higher in all mandatory external units (Units 1 &amp; 2) and achieve a Pass or above in the mandatory internal unit (Unit 3).</a:t>
            </a:r>
          </a:p>
          <a:p>
            <a:r>
              <a:rPr lang="en-GB"/>
              <a:t>If you meet the required deadline you have one opportunity to re-submit evidence (coursework) and to re-take (controlled assessment &amp; exam).</a:t>
            </a:r>
          </a:p>
          <a:p>
            <a:r>
              <a:rPr lang="en-GB"/>
              <a:t>If an internal assessment is marked as an unclassified, the re-submission has a cap of a Pass grade.</a:t>
            </a:r>
          </a:p>
        </p:txBody>
      </p:sp>
    </p:spTree>
    <p:extLst>
      <p:ext uri="{BB962C8B-B14F-4D97-AF65-F5344CB8AC3E}">
        <p14:creationId xmlns:p14="http://schemas.microsoft.com/office/powerpoint/2010/main" val="18784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7477-CD8A-4130-95DF-413540FA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Course content – Units and Guided Learning Hours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725611-AF8F-4DD2-899D-A93C98B731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4775713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12632917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5222422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4280784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0081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Unit Size (GLH)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Internal/External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Points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Points Threshold (2016-present)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3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120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Near Pass = 8</a:t>
                      </a:r>
                    </a:p>
                    <a:p>
                      <a:r>
                        <a:rPr lang="en-GB" sz="1200"/>
                        <a:t>Pass = 12</a:t>
                      </a:r>
                    </a:p>
                    <a:p>
                      <a:r>
                        <a:rPr lang="en-GB" sz="1200"/>
                        <a:t>Merit = 20</a:t>
                      </a:r>
                    </a:p>
                    <a:p>
                      <a:r>
                        <a:rPr lang="en-GB" sz="1200"/>
                        <a:t>Distinction = 32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200"/>
                        <a:t>Pass = 36 points</a:t>
                      </a:r>
                    </a:p>
                    <a:p>
                      <a:r>
                        <a:rPr lang="en-GB" sz="1200"/>
                        <a:t>Merit = 52 points</a:t>
                      </a:r>
                    </a:p>
                    <a:p>
                      <a:r>
                        <a:rPr lang="en-GB" sz="1200"/>
                        <a:t>Distinction = 74 points</a:t>
                      </a:r>
                    </a:p>
                    <a:p>
                      <a:r>
                        <a:rPr lang="en-GB" sz="1200"/>
                        <a:t>Distinction* = 90 points</a:t>
                      </a:r>
                    </a:p>
                    <a:p>
                      <a:r>
                        <a:rPr lang="en-GB" sz="1200" b="1"/>
                        <a:t>Total points available = 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5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120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Near Pass = 8</a:t>
                      </a:r>
                    </a:p>
                    <a:p>
                      <a:r>
                        <a:rPr lang="en-GB" sz="1200"/>
                        <a:t>Pass = 12</a:t>
                      </a:r>
                    </a:p>
                    <a:p>
                      <a:r>
                        <a:rPr lang="en-GB" sz="1200"/>
                        <a:t>Merit = 20</a:t>
                      </a:r>
                    </a:p>
                    <a:p>
                      <a:r>
                        <a:rPr lang="en-GB" sz="1200"/>
                        <a:t>Distinction = 32</a:t>
                      </a:r>
                    </a:p>
                    <a:p>
                      <a:endParaRPr lang="en-GB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8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Pass = 6</a:t>
                      </a:r>
                    </a:p>
                    <a:p>
                      <a:r>
                        <a:rPr lang="en-GB" sz="1200"/>
                        <a:t>Merit = 10</a:t>
                      </a:r>
                    </a:p>
                    <a:p>
                      <a:r>
                        <a:rPr lang="en-GB" sz="1200"/>
                        <a:t>Distinction =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4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Pass = 6</a:t>
                      </a:r>
                    </a:p>
                    <a:p>
                      <a:r>
                        <a:rPr lang="en-GB" sz="1200"/>
                        <a:t>Merit = 10</a:t>
                      </a:r>
                    </a:p>
                    <a:p>
                      <a:r>
                        <a:rPr lang="en-GB" sz="1200"/>
                        <a:t>Distinction =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6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FB71-812E-4DDC-9CEC-FFB3C7EF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– Grade Calculation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1B6359-BA27-47DF-9796-64A58C5E3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396" y="1846263"/>
            <a:ext cx="7309859" cy="44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5AA4-9738-48A0-81E6-53E3008D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– Grade Calculation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EF4248-6D54-4484-B077-6334FDF9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464" y="76637"/>
            <a:ext cx="5921406" cy="679088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79526-15BA-466A-9BAA-6B947FE8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b="1">
                <a:latin typeface="+mj-lt"/>
              </a:rPr>
              <a:t>Assessment –</a:t>
            </a:r>
          </a:p>
          <a:p>
            <a:r>
              <a:rPr lang="en-GB" sz="3200" b="1">
                <a:latin typeface="+mj-lt"/>
              </a:rPr>
              <a:t>Grade Calculation</a:t>
            </a:r>
          </a:p>
        </p:txBody>
      </p:sp>
    </p:spTree>
    <p:extLst>
      <p:ext uri="{BB962C8B-B14F-4D97-AF65-F5344CB8AC3E}">
        <p14:creationId xmlns:p14="http://schemas.microsoft.com/office/powerpoint/2010/main" val="38686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4DAB-4AD7-41F2-A937-F8B352A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– UCAS Points</a:t>
            </a:r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3C69B7-4085-4CE1-9588-2D8E6BB5C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277591"/>
              </p:ext>
            </p:extLst>
          </p:nvPr>
        </p:nvGraphicFramePr>
        <p:xfrm>
          <a:off x="1096963" y="1846263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04700420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9135719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15874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BTEC Nat Ext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UCAS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1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 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2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3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8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7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8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genuine interest in sport. </a:t>
            </a:r>
          </a:p>
          <a:p>
            <a:r>
              <a:rPr lang="en-GB"/>
              <a:t>• Organisation</a:t>
            </a:r>
          </a:p>
          <a:p>
            <a:r>
              <a:rPr lang="en-GB"/>
              <a:t>• Punctuality </a:t>
            </a:r>
          </a:p>
          <a:p>
            <a:r>
              <a:rPr lang="en-GB"/>
              <a:t>• Meeting deadlines</a:t>
            </a:r>
          </a:p>
          <a:p>
            <a:r>
              <a:rPr lang="en-GB"/>
              <a:t>• ICT skills</a:t>
            </a:r>
          </a:p>
          <a:p>
            <a:r>
              <a:rPr lang="en-GB"/>
              <a:t>• Communication</a:t>
            </a:r>
          </a:p>
          <a:p>
            <a:r>
              <a:rPr lang="en-GB"/>
              <a:t>• Teamwork</a:t>
            </a:r>
          </a:p>
          <a:p>
            <a:r>
              <a:rPr lang="en-GB"/>
              <a:t>• Research</a:t>
            </a:r>
          </a:p>
          <a:p>
            <a:r>
              <a:rPr lang="en-GB"/>
              <a:t>• Analysis</a:t>
            </a:r>
          </a:p>
        </p:txBody>
      </p:sp>
    </p:spTree>
    <p:extLst>
      <p:ext uri="{BB962C8B-B14F-4D97-AF65-F5344CB8AC3E}">
        <p14:creationId xmlns:p14="http://schemas.microsoft.com/office/powerpoint/2010/main" val="20002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GB" b="1"/>
              <a:t>Any questions?</a:t>
            </a:r>
          </a:p>
        </p:txBody>
      </p:sp>
      <p:pic>
        <p:nvPicPr>
          <p:cNvPr id="5" name="Picture 4" descr="A black and white emblem&#10;&#10;Description automatically generated">
            <a:extLst>
              <a:ext uri="{FF2B5EF4-FFF2-40B4-BE49-F238E27FC236}">
                <a16:creationId xmlns:a16="http://schemas.microsoft.com/office/drawing/2014/main" id="{E924FF91-4A2C-EAF6-C978-F21BACD5C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62" y="581098"/>
            <a:ext cx="2197570" cy="24761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E4F90CFF-34E4-5F5D-5A07-17758D32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41" y="3218101"/>
            <a:ext cx="1659011" cy="247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GB"/>
          </a:p>
          <a:p>
            <a:r>
              <a:rPr lang="en-GB" dirty="0"/>
              <a:t>If you have any questions regarding the content of the course please contact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 dirty="0"/>
              <a:t>Head of Physical Education = </a:t>
            </a:r>
            <a:r>
              <a:rPr lang="en-GB" dirty="0">
                <a:hlinkClick r:id="rId4"/>
              </a:rPr>
              <a:t>jphimister@seaford.org</a:t>
            </a:r>
            <a:endParaRPr lang="en-GB" dirty="0"/>
          </a:p>
          <a:p>
            <a:r>
              <a:rPr lang="en-GB" dirty="0"/>
              <a:t>BTEC Sport Coordinator = </a:t>
            </a:r>
            <a:r>
              <a:rPr lang="en-GB" dirty="0">
                <a:hlinkClick r:id="rId5"/>
              </a:rPr>
              <a:t>hjames@seaford.org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E40D-4A47-44AC-B1D6-6DFFB665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054" y="300980"/>
            <a:ext cx="5126966" cy="861287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Universities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D399-4CF3-54D6-51C4-9C4BC657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790" y="1414414"/>
            <a:ext cx="4724399" cy="4770981"/>
          </a:xfrm>
        </p:spPr>
        <p:txBody>
          <a:bodyPr vert="horz" lIns="0" tIns="45720" rIns="0" bIns="45720" rtlCol="0" anchor="t">
            <a:noAutofit/>
          </a:bodyPr>
          <a:lstStyle/>
          <a:p>
            <a:pPr algn="just"/>
            <a:r>
              <a:rPr lang="en-US" b="1" u="sng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A-Level Physical Education (PE)</a:t>
            </a:r>
            <a:r>
              <a:rPr lang="en-US" u="sng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 </a:t>
            </a:r>
            <a:endParaRPr lang="en-US">
              <a:cs typeface="Calibri" panose="020F0502020204030204"/>
            </a:endParaRPr>
          </a:p>
          <a:p>
            <a:pPr algn="just">
              <a:lnSpc>
                <a:spcPct val="100000"/>
              </a:lnSpc>
            </a:pPr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Loughborough University - Courses Offered such as:</a:t>
            </a:r>
            <a:endParaRPr lang="en-US" sz="12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Science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Management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Science, Coaching, and Physical Education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Psychology</a:t>
            </a:r>
          </a:p>
          <a:p>
            <a:pPr algn="just">
              <a:lnSpc>
                <a:spcPct val="100000"/>
              </a:lnSpc>
            </a:pPr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University of Bath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Science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Health and Exercise Science</a:t>
            </a:r>
          </a:p>
          <a:p>
            <a:pPr algn="just"/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Durham University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Sciences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BA (Hons) Sport, Exercise, and Physical Activity</a:t>
            </a:r>
          </a:p>
          <a:p>
            <a:pPr algn="just"/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University of Exeter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Exercise and Sport Sciences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Medical Sciences</a:t>
            </a:r>
          </a:p>
          <a:p>
            <a:pPr algn="just"/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University of Edinburgh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Applied Sport Science</a:t>
            </a:r>
          </a:p>
          <a:p>
            <a:pPr marL="566420" indent="-182880" algn="just">
              <a:buChar char="◦"/>
            </a:pPr>
            <a:endParaRPr lang="en-US" sz="1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endParaRPr lang="en-US" sz="1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5D843-7ECA-5ED8-4D46-19C03DA33DF0}"/>
              </a:ext>
            </a:extLst>
          </p:cNvPr>
          <p:cNvSpPr txBox="1"/>
          <p:nvPr/>
        </p:nvSpPr>
        <p:spPr>
          <a:xfrm>
            <a:off x="6792102" y="1415721"/>
            <a:ext cx="5406036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ea typeface="+mn-lt"/>
                <a:cs typeface="+mn-lt"/>
              </a:rPr>
              <a:t>BTEC Sport</a:t>
            </a:r>
          </a:p>
          <a:p>
            <a:endParaRPr lang="en-US" sz="1200" b="1">
              <a:ea typeface="+mn-lt"/>
              <a:cs typeface="+mn-lt"/>
            </a:endParaRPr>
          </a:p>
          <a:p>
            <a:r>
              <a:rPr lang="en-US" sz="1200" b="1">
                <a:ea typeface="+mn-lt"/>
                <a:cs typeface="+mn-lt"/>
              </a:rPr>
              <a:t>Cardiff Metropolitan University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Coaching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Performance Analysis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Conditioning, Rehabilitation, and Massage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Management</a:t>
            </a:r>
            <a:endParaRPr lang="en-US" sz="1100">
              <a:cs typeface="Calibri" panose="020F0502020204030204"/>
            </a:endParaRPr>
          </a:p>
          <a:p>
            <a:endParaRPr lang="en-US" sz="1200">
              <a:cs typeface="Calibri"/>
            </a:endParaRPr>
          </a:p>
          <a:p>
            <a:r>
              <a:rPr lang="en-US" sz="1200" b="1" err="1">
                <a:ea typeface="+mn-lt"/>
                <a:cs typeface="+mn-lt"/>
              </a:rPr>
              <a:t>Hartpury</a:t>
            </a:r>
            <a:r>
              <a:rPr lang="en-US" sz="1200" b="1">
                <a:ea typeface="+mn-lt"/>
                <a:cs typeface="+mn-lt"/>
              </a:rPr>
              <a:t> University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Sciences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Sports Coaching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Strength and Conditioning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Sports Therapy</a:t>
            </a:r>
            <a:endParaRPr lang="en-US" sz="11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b="1">
                <a:ea typeface="+mn-lt"/>
                <a:cs typeface="+mn-lt"/>
              </a:rPr>
              <a:t>University of Nottingham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</a:t>
            </a:r>
            <a:endParaRPr lang="en-US" sz="1100">
              <a:cs typeface="Calibri" panose="020F0502020204030204"/>
            </a:endParaRPr>
          </a:p>
          <a:p>
            <a:endParaRPr lang="en-US" sz="1200">
              <a:cs typeface="Calibri"/>
            </a:endParaRPr>
          </a:p>
          <a:p>
            <a:r>
              <a:rPr lang="en-US" sz="1200" b="1">
                <a:ea typeface="+mn-lt"/>
                <a:cs typeface="+mn-lt"/>
              </a:rPr>
              <a:t>Oxford Brookes University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Sport, Coaching, and Physical Education</a:t>
            </a:r>
            <a:endParaRPr lang="en-US" sz="1100">
              <a:cs typeface="Calibri" panose="020F0502020204030204"/>
            </a:endParaRPr>
          </a:p>
          <a:p>
            <a:endParaRPr lang="en-US" sz="1200">
              <a:ea typeface="Calibri" panose="020F0502020204030204"/>
              <a:cs typeface="Calibri" panose="020F0502020204030204"/>
            </a:endParaRPr>
          </a:p>
          <a:p>
            <a:endParaRPr lang="en-US" sz="1200" b="1">
              <a:ea typeface="Calibri"/>
              <a:cs typeface="Calibri"/>
            </a:endParaRPr>
          </a:p>
          <a:p>
            <a:endParaRPr lang="en-US" sz="1200">
              <a:ea typeface="Calibri"/>
              <a:cs typeface="Calibri"/>
            </a:endParaRPr>
          </a:p>
        </p:txBody>
      </p:sp>
      <p:pic>
        <p:nvPicPr>
          <p:cNvPr id="6" name="Picture 5" descr="A black and white emblem&#10;&#10;Description automatically generated">
            <a:extLst>
              <a:ext uri="{FF2B5EF4-FFF2-40B4-BE49-F238E27FC236}">
                <a16:creationId xmlns:a16="http://schemas.microsoft.com/office/drawing/2014/main" id="{359F7BD6-0292-B872-BC8C-D9444A46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6" y="127520"/>
            <a:ext cx="1134923" cy="1293974"/>
          </a:xfrm>
          <a:prstGeom prst="rect">
            <a:avLst/>
          </a:prstGeom>
        </p:spPr>
      </p:pic>
      <p:pic>
        <p:nvPicPr>
          <p:cNvPr id="9" name="Picture 8" descr="A black and white emblem&#10;&#10;Description automatically generated">
            <a:extLst>
              <a:ext uri="{FF2B5EF4-FFF2-40B4-BE49-F238E27FC236}">
                <a16:creationId xmlns:a16="http://schemas.microsoft.com/office/drawing/2014/main" id="{3E56DE9B-7CFD-A984-7241-74A15A55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99" y="127519"/>
            <a:ext cx="1134923" cy="1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/>
              <a:t>A-Level 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200">
                <a:solidFill>
                  <a:schemeClr val="tx1">
                    <a:lumMod val="85000"/>
                    <a:lumOff val="15000"/>
                  </a:schemeClr>
                </a:solidFill>
              </a:rPr>
              <a:t>Seaford college sixth form</a:t>
            </a:r>
          </a:p>
          <a:p>
            <a:r>
              <a:rPr lang="en-GB" sz="2200">
                <a:solidFill>
                  <a:schemeClr val="tx1">
                    <a:lumMod val="85000"/>
                    <a:lumOff val="15000"/>
                  </a:schemeClr>
                </a:solidFill>
              </a:rPr>
              <a:t>Head of A-LEVEL PE – MR james Phimister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09925"/>
            <a:ext cx="4001315" cy="450852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GB" b="1"/>
              <a:t>Why should you choose it?</a:t>
            </a:r>
          </a:p>
        </p:txBody>
      </p:sp>
      <p:pic>
        <p:nvPicPr>
          <p:cNvPr id="5" name="Picture 4" descr="Books stacked on a wooden table">
            <a:extLst>
              <a:ext uri="{FF2B5EF4-FFF2-40B4-BE49-F238E27FC236}">
                <a16:creationId xmlns:a16="http://schemas.microsoft.com/office/drawing/2014/main" id="{EB8D7C0F-2EE8-8074-F03D-9C198EDE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31" r="5315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GB" sz="1700"/>
              <a:t>It’s an in-depth study of the physical, psychological and socio-cultural factors of PE and is designed to support progression to higher education</a:t>
            </a:r>
          </a:p>
          <a:p>
            <a:r>
              <a:rPr lang="en-GB" sz="1700"/>
              <a:t>It will stimulate and sustain your interest in and enjoyment of physical education</a:t>
            </a:r>
          </a:p>
          <a:p>
            <a:r>
              <a:rPr lang="en-GB" sz="1700"/>
              <a:t>You will develop your knowledge and understanding of physical education</a:t>
            </a:r>
          </a:p>
          <a:p>
            <a:r>
              <a:rPr lang="en-GB" sz="1700"/>
              <a:t>You will develop your understanding of the different components of the human body when it comes to physical activity (e.g. physiological elements, structural anatomy, sport psychology)</a:t>
            </a:r>
          </a:p>
          <a:p>
            <a:r>
              <a:rPr lang="en-GB" sz="1700"/>
              <a:t>You will develop key transferable skills such as communication, research, analysis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8465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316F1-2FFD-0169-72F9-6D2862A4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Academic Requirements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6832DB-D4F0-7CEC-CA92-9A0F6FCB5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54585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9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  <a:lumOff val="25000"/>
                  </a:schemeClr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900"/>
              <a:t>The course is broken down into 4 key areas of study per year</a:t>
            </a:r>
          </a:p>
          <a:p>
            <a:endParaRPr lang="en-GB" sz="1900" u="sng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CB9501-F24B-C101-6549-8596ECF9BDD5}"/>
              </a:ext>
            </a:extLst>
          </p:cNvPr>
          <p:cNvGraphicFramePr>
            <a:graphicFrameLocks noGrp="1"/>
          </p:cNvGraphicFramePr>
          <p:nvPr/>
        </p:nvGraphicFramePr>
        <p:xfrm>
          <a:off x="1030697" y="2325952"/>
          <a:ext cx="10191566" cy="39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783">
                  <a:extLst>
                    <a:ext uri="{9D8B030D-6E8A-4147-A177-3AD203B41FA5}">
                      <a16:colId xmlns:a16="http://schemas.microsoft.com/office/drawing/2014/main" val="3777884682"/>
                    </a:ext>
                  </a:extLst>
                </a:gridCol>
                <a:gridCol w="5095783">
                  <a:extLst>
                    <a:ext uri="{9D8B030D-6E8A-4147-A177-3AD203B41FA5}">
                      <a16:colId xmlns:a16="http://schemas.microsoft.com/office/drawing/2014/main" val="313987531"/>
                    </a:ext>
                  </a:extLst>
                </a:gridCol>
              </a:tblGrid>
              <a:tr h="46163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9078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r>
                        <a:rPr lang="en-GB"/>
                        <a:t>Applied Anatomy &amp; 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Exercise Physiology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86083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r>
                        <a:rPr lang="en-GB"/>
                        <a:t>Sport and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Contemporary Issues in Physical Activity &amp;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96980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r>
                        <a:rPr lang="en-GB"/>
                        <a:t>Skill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Sports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5109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Practical/EAPI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Practical/EAPI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83267"/>
                  </a:ext>
                </a:extLst>
              </a:tr>
              <a:tr h="477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Biomechanics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5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4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B671-D7A0-4877-A4EB-394B88DF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  <a:lumOff val="25000"/>
                  </a:schemeClr>
                </a:solidFill>
              </a:rPr>
              <a:t>Course content – Year 12</a:t>
            </a:r>
            <a:endParaRPr lang="en-GB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A977-4D94-47FC-9698-0428EF46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u="sng"/>
              <a:t>Applied Anatomy &amp; Physiology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700"/>
              <a:t>Musculoskeletal System, Cardiovascular system, Respiratory system, Diet &amp; Ergogenic aids, Aerobic capacity, Strength, Flexibility, Impact of training on lifestyle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Sport and Society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Emergence and Evolution of Modern Sport: Pre-industrial Britain, Social and cultural factors, Influence of Public Schools; Global Sporting Events: Modern Olympic Games, Hosting global sporting events; Ethics and Deviance in Sport: Drugs and doping in sport, violence in sport, gambling in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Skill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Classification of Skills: Practice methods, Types of practice, Phases of learning and guidance; Ability: Information processing, Memory, Reaction time, Motor control; Motivation and Arousal: Theories of learning, Positive transfer, Reinforcement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Practical &amp; oral EAPI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Compilation of playing footage for </a:t>
            </a:r>
            <a:r>
              <a:rPr lang="en-GB" b="1"/>
              <a:t>one</a:t>
            </a:r>
            <a:r>
              <a:rPr lang="en-GB"/>
              <a:t> sport; Development of Evaluative and Analysis skills focusing on strengths and weaknesses of skills, tactics and physical characteristics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D9A7-C633-1B7A-3F47-85FD67BD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  <a:lumOff val="25000"/>
                  </a:schemeClr>
                </a:solidFill>
              </a:rPr>
              <a:t>Course content – Year 13</a:t>
            </a:r>
            <a:endParaRPr lang="en-GB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2CE8-2E23-00C0-BBA2-2E34994D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/>
              <a:t>Exercise Physiology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Energy Systems: Definitions, Continuums, Recovery process, Effects of altitude and Heat on the body &amp; performance, Sports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Biomechanics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Newton’s Laws: Definitions, Three laws of motion in sport, Calculations, Force; Technology; Stability; Lever Systems; Linear Motion; Angular Motion; Fluid Mechanics; Projectile 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Sports Psychology</a:t>
            </a:r>
            <a:endParaRPr lang="en-GB"/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Personalities; Attitudes; Aggression; Motivation; Social Facilitation; Goal Setting; Confidence; Stress &amp; Anxiety; Leadership, teams and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Contemporary Issues in Physical Activity and Sport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Commercialisation and the Media: Factors leading to commercialisation, Positive and negative impacts of commercialisation, Coverage of sport by the media today; Routes to Sporting Excellence in the UK: Development routes from talent ID through to elite performance, The role of UK Sport and National Institutes in developing sporting excellence; Modern Technology in Sport: Elite performance, General participation, Fair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Practical &amp; oral EAPI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Compilation of playing footage for </a:t>
            </a:r>
            <a:r>
              <a:rPr lang="en-GB" b="1"/>
              <a:t>one</a:t>
            </a:r>
            <a:r>
              <a:rPr lang="en-GB"/>
              <a:t> sport; Development of Evaluative and Analysis skills focusing on strengths and weaknesses of skills, tactics and physical characteristics; Development Programme: focusing on developing key weakness for improvement in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8" ma:contentTypeDescription="Create a new document." ma:contentTypeScope="" ma:versionID="974740473f3da2ba432bc8991eeeda21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c216d7cdd63b360055d9919d687b55c4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08B8FA-F808-4DE5-927A-0A569546BB67}"/>
</file>

<file path=customXml/itemProps2.xml><?xml version="1.0" encoding="utf-8"?>
<ds:datastoreItem xmlns:ds="http://schemas.openxmlformats.org/officeDocument/2006/customXml" ds:itemID="{B1FE4204-615C-4C47-B941-7401C717C7EB}"/>
</file>

<file path=customXml/itemProps3.xml><?xml version="1.0" encoding="utf-8"?>
<ds:datastoreItem xmlns:ds="http://schemas.openxmlformats.org/officeDocument/2006/customXml" ds:itemID="{986FCADA-4491-4421-ACC9-35AC2DF54A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PowerPoint Presentation</vt:lpstr>
      <vt:lpstr>Courses on offer with which qualification</vt:lpstr>
      <vt:lpstr>Universities Options</vt:lpstr>
      <vt:lpstr>A-Level PE</vt:lpstr>
      <vt:lpstr>Why should you choose it?</vt:lpstr>
      <vt:lpstr>Academic Requirements</vt:lpstr>
      <vt:lpstr>Course content</vt:lpstr>
      <vt:lpstr>Course content – Year 12</vt:lpstr>
      <vt:lpstr>Course content – Year 13</vt:lpstr>
      <vt:lpstr>Practical choices (one only):</vt:lpstr>
      <vt:lpstr>PowerPoint Presentation</vt:lpstr>
      <vt:lpstr>PowerPoint Presentation</vt:lpstr>
      <vt:lpstr>Assessments</vt:lpstr>
      <vt:lpstr>Weighting of Assessments</vt:lpstr>
      <vt:lpstr>Expectations of students</vt:lpstr>
      <vt:lpstr>BTEC SPORT    BTEC Business, Sport &amp; Event Management</vt:lpstr>
      <vt:lpstr>Why should you choose it?</vt:lpstr>
      <vt:lpstr>Course content – Externally Assessed Units</vt:lpstr>
      <vt:lpstr>Course content – Internally Assessed Units</vt:lpstr>
      <vt:lpstr>BTEC Business, Sport and Event Management</vt:lpstr>
      <vt:lpstr>Assessment and Re-assessment opportunities</vt:lpstr>
      <vt:lpstr>Course content – Units and Guided Learning Hours</vt:lpstr>
      <vt:lpstr>Assessment – Grade Calculation</vt:lpstr>
      <vt:lpstr>Assessment – Grade Calculation</vt:lpstr>
      <vt:lpstr>Assessment – UCAS Points</vt:lpstr>
      <vt:lpstr>Expectations of students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</cp:revision>
  <dcterms:created xsi:type="dcterms:W3CDTF">2024-09-17T20:02:36Z</dcterms:created>
  <dcterms:modified xsi:type="dcterms:W3CDTF">2025-11-05T13:24:40Z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2b7eb6-9111-4594-ba5b-5f04393c1884_Enabled">
    <vt:lpwstr>true</vt:lpwstr>
  </property>
  <property fmtid="{D5CDD505-2E9C-101B-9397-08002B2CF9AE}" pid="3" name="MSIP_Label_512b7eb6-9111-4594-ba5b-5f04393c1884_SetDate">
    <vt:lpwstr>2025-11-05T08:11:38Z</vt:lpwstr>
  </property>
  <property fmtid="{D5CDD505-2E9C-101B-9397-08002B2CF9AE}" pid="4" name="MSIP_Label_512b7eb6-9111-4594-ba5b-5f04393c1884_Method">
    <vt:lpwstr>Standard</vt:lpwstr>
  </property>
  <property fmtid="{D5CDD505-2E9C-101B-9397-08002B2CF9AE}" pid="5" name="MSIP_Label_512b7eb6-9111-4594-ba5b-5f04393c1884_Name">
    <vt:lpwstr>General</vt:lpwstr>
  </property>
  <property fmtid="{D5CDD505-2E9C-101B-9397-08002B2CF9AE}" pid="6" name="MSIP_Label_512b7eb6-9111-4594-ba5b-5f04393c1884_SiteId">
    <vt:lpwstr>2ecd532e-72b2-44d2-853f-e31eefe48f18</vt:lpwstr>
  </property>
  <property fmtid="{D5CDD505-2E9C-101B-9397-08002B2CF9AE}" pid="7" name="MSIP_Label_512b7eb6-9111-4594-ba5b-5f04393c1884_ActionId">
    <vt:lpwstr>b396cebc-593f-48b4-a6ad-a5e031b2d4f4</vt:lpwstr>
  </property>
  <property fmtid="{D5CDD505-2E9C-101B-9397-08002B2CF9AE}" pid="8" name="MSIP_Label_512b7eb6-9111-4594-ba5b-5f04393c1884_ContentBits">
    <vt:lpwstr>0</vt:lpwstr>
  </property>
  <property fmtid="{D5CDD505-2E9C-101B-9397-08002B2CF9AE}" pid="9" name="MSIP_Label_512b7eb6-9111-4594-ba5b-5f04393c1884_Tag">
    <vt:lpwstr>10, 3, 0, 2</vt:lpwstr>
  </property>
  <property fmtid="{D5CDD505-2E9C-101B-9397-08002B2CF9AE}" pid="10" name="ContentTypeId">
    <vt:lpwstr>0x010100C10B535B756C624EA3F6D27116DBAF34</vt:lpwstr>
  </property>
</Properties>
</file>