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57" r:id="rId7"/>
    <p:sldId id="258" r:id="rId8"/>
    <p:sldId id="259"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8F4D"/>
    <a:srgbClr val="0026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B1642-4CCB-511B-7D80-D4416A3BFF36}" v="2" dt="2025-01-06T14:00:40.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 Hawkins" userId="93576e95-233c-4ddc-a20b-98910cf47dfb" providerId="ADAL" clId="{676AA821-8BC6-4E4F-811A-2531C2FCCD88}"/>
    <pc:docChg chg="undo custSel addSld delSld modSld">
      <pc:chgData name="Jenni Hawkins" userId="93576e95-233c-4ddc-a20b-98910cf47dfb" providerId="ADAL" clId="{676AA821-8BC6-4E4F-811A-2531C2FCCD88}" dt="2020-12-10T13:03:28.588" v="2280" actId="20577"/>
      <pc:docMkLst>
        <pc:docMk/>
      </pc:docMkLst>
      <pc:sldChg chg="addSp delSp modSp mod setBg">
        <pc:chgData name="Jenni Hawkins" userId="93576e95-233c-4ddc-a20b-98910cf47dfb" providerId="ADAL" clId="{676AA821-8BC6-4E4F-811A-2531C2FCCD88}" dt="2020-12-10T12:29:56.414" v="1313" actId="26606"/>
        <pc:sldMkLst>
          <pc:docMk/>
          <pc:sldMk cId="3448409034" sldId="256"/>
        </pc:sldMkLst>
        <pc:spChg chg="mod">
          <ac:chgData name="Jenni Hawkins" userId="93576e95-233c-4ddc-a20b-98910cf47dfb" providerId="ADAL" clId="{676AA821-8BC6-4E4F-811A-2531C2FCCD88}" dt="2020-12-10T12:29:56.414" v="1313" actId="26606"/>
          <ac:spMkLst>
            <pc:docMk/>
            <pc:sldMk cId="3448409034" sldId="256"/>
            <ac:spMk id="2" creationId="{C3C1EB52-682C-4291-BCB6-A797BA54D034}"/>
          </ac:spMkLst>
        </pc:spChg>
        <pc:spChg chg="mod">
          <ac:chgData name="Jenni Hawkins" userId="93576e95-233c-4ddc-a20b-98910cf47dfb" providerId="ADAL" clId="{676AA821-8BC6-4E4F-811A-2531C2FCCD88}" dt="2020-12-10T12:29:56.414" v="1313" actId="26606"/>
          <ac:spMkLst>
            <pc:docMk/>
            <pc:sldMk cId="3448409034" sldId="256"/>
            <ac:spMk id="3" creationId="{E4B50FBD-BBB8-411D-966E-8547ED085CA1}"/>
          </ac:spMkLst>
        </pc:spChg>
        <pc:spChg chg="add del">
          <ac:chgData name="Jenni Hawkins" userId="93576e95-233c-4ddc-a20b-98910cf47dfb" providerId="ADAL" clId="{676AA821-8BC6-4E4F-811A-2531C2FCCD88}" dt="2020-12-10T12:29:19.048" v="1307" actId="22"/>
          <ac:spMkLst>
            <pc:docMk/>
            <pc:sldMk cId="3448409034" sldId="256"/>
            <ac:spMk id="6" creationId="{F6B5E5A5-A056-514F-8FB7-54CB22958465}"/>
          </ac:spMkLst>
        </pc:spChg>
        <pc:spChg chg="add del">
          <ac:chgData name="Jenni Hawkins" userId="93576e95-233c-4ddc-a20b-98910cf47dfb" providerId="ADAL" clId="{676AA821-8BC6-4E4F-811A-2531C2FCCD88}" dt="2020-12-10T12:29:54.888" v="1310" actId="26606"/>
          <ac:spMkLst>
            <pc:docMk/>
            <pc:sldMk cId="3448409034" sldId="256"/>
            <ac:spMk id="14" creationId="{C4D3E4EC-9CAC-455D-8511-5C0D0BEFCF19}"/>
          </ac:spMkLst>
        </pc:spChg>
        <pc:spChg chg="add del">
          <ac:chgData name="Jenni Hawkins" userId="93576e95-233c-4ddc-a20b-98910cf47dfb" providerId="ADAL" clId="{676AA821-8BC6-4E4F-811A-2531C2FCCD88}" dt="2020-12-10T12:29:54.888" v="1310" actId="26606"/>
          <ac:spMkLst>
            <pc:docMk/>
            <pc:sldMk cId="3448409034" sldId="256"/>
            <ac:spMk id="16" creationId="{3DDF40A7-2316-4304-8880-2FA7451E932E}"/>
          </ac:spMkLst>
        </pc:spChg>
        <pc:spChg chg="add del">
          <ac:chgData name="Jenni Hawkins" userId="93576e95-233c-4ddc-a20b-98910cf47dfb" providerId="ADAL" clId="{676AA821-8BC6-4E4F-811A-2531C2FCCD88}" dt="2020-12-10T12:29:54.888" v="1310" actId="26606"/>
          <ac:spMkLst>
            <pc:docMk/>
            <pc:sldMk cId="3448409034" sldId="256"/>
            <ac:spMk id="18" creationId="{44BD36A9-BAC7-415E-8DDB-4C743838F557}"/>
          </ac:spMkLst>
        </pc:spChg>
        <pc:spChg chg="add del">
          <ac:chgData name="Jenni Hawkins" userId="93576e95-233c-4ddc-a20b-98910cf47dfb" providerId="ADAL" clId="{676AA821-8BC6-4E4F-811A-2531C2FCCD88}" dt="2020-12-10T12:29:56.396" v="1312" actId="26606"/>
          <ac:spMkLst>
            <pc:docMk/>
            <pc:sldMk cId="3448409034" sldId="256"/>
            <ac:spMk id="20" creationId="{9B0F30AA-F3F2-4243-A080-0F2575446E5D}"/>
          </ac:spMkLst>
        </pc:spChg>
        <pc:spChg chg="add del">
          <ac:chgData name="Jenni Hawkins" userId="93576e95-233c-4ddc-a20b-98910cf47dfb" providerId="ADAL" clId="{676AA821-8BC6-4E4F-811A-2531C2FCCD88}" dt="2020-12-10T12:29:56.396" v="1312" actId="26606"/>
          <ac:spMkLst>
            <pc:docMk/>
            <pc:sldMk cId="3448409034" sldId="256"/>
            <ac:spMk id="21" creationId="{EF8AEC98-3742-4D78-A79E-DB72BE130D98}"/>
          </ac:spMkLst>
        </pc:spChg>
        <pc:spChg chg="add del">
          <ac:chgData name="Jenni Hawkins" userId="93576e95-233c-4ddc-a20b-98910cf47dfb" providerId="ADAL" clId="{676AA821-8BC6-4E4F-811A-2531C2FCCD88}" dt="2020-12-10T12:29:56.396" v="1312" actId="26606"/>
          <ac:spMkLst>
            <pc:docMk/>
            <pc:sldMk cId="3448409034" sldId="256"/>
            <ac:spMk id="22" creationId="{4DDDBADD-CC21-400E-A524-D69DC92E6E2A}"/>
          </ac:spMkLst>
        </pc:spChg>
        <pc:spChg chg="add">
          <ac:chgData name="Jenni Hawkins" userId="93576e95-233c-4ddc-a20b-98910cf47dfb" providerId="ADAL" clId="{676AA821-8BC6-4E4F-811A-2531C2FCCD88}" dt="2020-12-10T12:29:56.414" v="1313" actId="26606"/>
          <ac:spMkLst>
            <pc:docMk/>
            <pc:sldMk cId="3448409034" sldId="256"/>
            <ac:spMk id="25" creationId="{7FBFF947-0568-41C8-9D1F-B98750138E81}"/>
          </ac:spMkLst>
        </pc:spChg>
        <pc:spChg chg="add">
          <ac:chgData name="Jenni Hawkins" userId="93576e95-233c-4ddc-a20b-98910cf47dfb" providerId="ADAL" clId="{676AA821-8BC6-4E4F-811A-2531C2FCCD88}" dt="2020-12-10T12:29:56.414" v="1313" actId="26606"/>
          <ac:spMkLst>
            <pc:docMk/>
            <pc:sldMk cId="3448409034" sldId="256"/>
            <ac:spMk id="26" creationId="{3B146F29-E510-4DB4-B56B-1A876664590B}"/>
          </ac:spMkLst>
        </pc:spChg>
        <pc:spChg chg="add">
          <ac:chgData name="Jenni Hawkins" userId="93576e95-233c-4ddc-a20b-98910cf47dfb" providerId="ADAL" clId="{676AA821-8BC6-4E4F-811A-2531C2FCCD88}" dt="2020-12-10T12:29:56.414" v="1313" actId="26606"/>
          <ac:spMkLst>
            <pc:docMk/>
            <pc:sldMk cId="3448409034" sldId="256"/>
            <ac:spMk id="27" creationId="{43FDA1FA-3541-46E6-83FF-BDDA692BBA12}"/>
          </ac:spMkLst>
        </pc:spChg>
        <pc:picChg chg="mod ord">
          <ac:chgData name="Jenni Hawkins" userId="93576e95-233c-4ddc-a20b-98910cf47dfb" providerId="ADAL" clId="{676AA821-8BC6-4E4F-811A-2531C2FCCD88}" dt="2020-12-10T12:29:56.414" v="1313" actId="26606"/>
          <ac:picMkLst>
            <pc:docMk/>
            <pc:sldMk cId="3448409034" sldId="256"/>
            <ac:picMk id="5" creationId="{490E5BE2-17DD-439C-B770-A19A774AC537}"/>
          </ac:picMkLst>
        </pc:picChg>
        <pc:picChg chg="add mod">
          <ac:chgData name="Jenni Hawkins" userId="93576e95-233c-4ddc-a20b-98910cf47dfb" providerId="ADAL" clId="{676AA821-8BC6-4E4F-811A-2531C2FCCD88}" dt="2020-12-10T12:29:56.414" v="1313" actId="26606"/>
          <ac:picMkLst>
            <pc:docMk/>
            <pc:sldMk cId="3448409034" sldId="256"/>
            <ac:picMk id="9" creationId="{EFC8A556-49D6-684C-9F68-1342DC9469A6}"/>
          </ac:picMkLst>
        </pc:picChg>
        <pc:cxnChg chg="add del">
          <ac:chgData name="Jenni Hawkins" userId="93576e95-233c-4ddc-a20b-98910cf47dfb" providerId="ADAL" clId="{676AA821-8BC6-4E4F-811A-2531C2FCCD88}" dt="2020-12-10T12:29:56.396" v="1312" actId="26606"/>
          <ac:cxnSpMkLst>
            <pc:docMk/>
            <pc:sldMk cId="3448409034" sldId="256"/>
            <ac:cxnSpMk id="23" creationId="{C1748524-9487-4168-B383-1E83003D00CA}"/>
          </ac:cxnSpMkLst>
        </pc:cxnChg>
        <pc:cxnChg chg="add">
          <ac:chgData name="Jenni Hawkins" userId="93576e95-233c-4ddc-a20b-98910cf47dfb" providerId="ADAL" clId="{676AA821-8BC6-4E4F-811A-2531C2FCCD88}" dt="2020-12-10T12:29:56.414" v="1313" actId="26606"/>
          <ac:cxnSpMkLst>
            <pc:docMk/>
            <pc:sldMk cId="3448409034" sldId="256"/>
            <ac:cxnSpMk id="28" creationId="{1E6A7830-4B1A-416E-8782-4D0DC1F2929D}"/>
          </ac:cxnSpMkLst>
        </pc:cxnChg>
      </pc:sldChg>
      <pc:sldChg chg="addSp delSp modSp mod setBg">
        <pc:chgData name="Jenni Hawkins" userId="93576e95-233c-4ddc-a20b-98910cf47dfb" providerId="ADAL" clId="{676AA821-8BC6-4E4F-811A-2531C2FCCD88}" dt="2020-12-10T12:28:32.515" v="1305" actId="1076"/>
        <pc:sldMkLst>
          <pc:docMk/>
          <pc:sldMk cId="4075895983" sldId="257"/>
        </pc:sldMkLst>
        <pc:spChg chg="mod">
          <ac:chgData name="Jenni Hawkins" userId="93576e95-233c-4ddc-a20b-98910cf47dfb" providerId="ADAL" clId="{676AA821-8BC6-4E4F-811A-2531C2FCCD88}" dt="2020-12-10T12:27:32.715" v="1299" actId="26606"/>
          <ac:spMkLst>
            <pc:docMk/>
            <pc:sldMk cId="4075895983" sldId="257"/>
            <ac:spMk id="2" creationId="{B4186ABE-C6B1-463A-BFA4-0D77E0839598}"/>
          </ac:spMkLst>
        </pc:spChg>
        <pc:spChg chg="mod ord">
          <ac:chgData name="Jenni Hawkins" userId="93576e95-233c-4ddc-a20b-98910cf47dfb" providerId="ADAL" clId="{676AA821-8BC6-4E4F-811A-2531C2FCCD88}" dt="2020-12-10T12:27:32.715" v="1299" actId="26606"/>
          <ac:spMkLst>
            <pc:docMk/>
            <pc:sldMk cId="4075895983" sldId="257"/>
            <ac:spMk id="3" creationId="{41C47D32-4C1A-4E82-B66F-88112D3937CD}"/>
          </ac:spMkLst>
        </pc:spChg>
        <pc:spChg chg="add del">
          <ac:chgData name="Jenni Hawkins" userId="93576e95-233c-4ddc-a20b-98910cf47dfb" providerId="ADAL" clId="{676AA821-8BC6-4E4F-811A-2531C2FCCD88}" dt="2020-12-10T12:25:53.331" v="1288" actId="478"/>
          <ac:spMkLst>
            <pc:docMk/>
            <pc:sldMk cId="4075895983" sldId="257"/>
            <ac:spMk id="8" creationId="{22B249EB-A9D2-2C4D-B98C-2C5CF1CAE838}"/>
          </ac:spMkLst>
        </pc:spChg>
        <pc:spChg chg="add">
          <ac:chgData name="Jenni Hawkins" userId="93576e95-233c-4ddc-a20b-98910cf47dfb" providerId="ADAL" clId="{676AA821-8BC6-4E4F-811A-2531C2FCCD88}" dt="2020-12-10T12:27:32.715" v="1299" actId="26606"/>
          <ac:spMkLst>
            <pc:docMk/>
            <pc:sldMk cId="4075895983" sldId="257"/>
            <ac:spMk id="16" creationId="{151FCA92-37FC-419D-880C-DEE030371675}"/>
          </ac:spMkLst>
        </pc:spChg>
        <pc:spChg chg="add">
          <ac:chgData name="Jenni Hawkins" userId="93576e95-233c-4ddc-a20b-98910cf47dfb" providerId="ADAL" clId="{676AA821-8BC6-4E4F-811A-2531C2FCCD88}" dt="2020-12-10T12:27:32.715" v="1299" actId="26606"/>
          <ac:spMkLst>
            <pc:docMk/>
            <pc:sldMk cId="4075895983" sldId="257"/>
            <ac:spMk id="18" creationId="{49F734FC-80ED-4400-9FB7-5800EE74AE4C}"/>
          </ac:spMkLst>
        </pc:spChg>
        <pc:spChg chg="add">
          <ac:chgData name="Jenni Hawkins" userId="93576e95-233c-4ddc-a20b-98910cf47dfb" providerId="ADAL" clId="{676AA821-8BC6-4E4F-811A-2531C2FCCD88}" dt="2020-12-10T12:27:32.715" v="1299" actId="26606"/>
          <ac:spMkLst>
            <pc:docMk/>
            <pc:sldMk cId="4075895983" sldId="257"/>
            <ac:spMk id="20" creationId="{F54C209B-0440-412E-BEBF-D8694B5A0A76}"/>
          </ac:spMkLst>
        </pc:spChg>
        <pc:spChg chg="add">
          <ac:chgData name="Jenni Hawkins" userId="93576e95-233c-4ddc-a20b-98910cf47dfb" providerId="ADAL" clId="{676AA821-8BC6-4E4F-811A-2531C2FCCD88}" dt="2020-12-10T12:27:32.715" v="1299" actId="26606"/>
          <ac:spMkLst>
            <pc:docMk/>
            <pc:sldMk cId="4075895983" sldId="257"/>
            <ac:spMk id="24" creationId="{FDA25563-C462-4DA6-BB84-8243A6C7DF68}"/>
          </ac:spMkLst>
        </pc:spChg>
        <pc:spChg chg="add">
          <ac:chgData name="Jenni Hawkins" userId="93576e95-233c-4ddc-a20b-98910cf47dfb" providerId="ADAL" clId="{676AA821-8BC6-4E4F-811A-2531C2FCCD88}" dt="2020-12-10T12:27:32.715" v="1299" actId="26606"/>
          <ac:spMkLst>
            <pc:docMk/>
            <pc:sldMk cId="4075895983" sldId="257"/>
            <ac:spMk id="26" creationId="{64044755-AC7C-421A-B935-8BA9A23F876E}"/>
          </ac:spMkLst>
        </pc:spChg>
        <pc:spChg chg="add">
          <ac:chgData name="Jenni Hawkins" userId="93576e95-233c-4ddc-a20b-98910cf47dfb" providerId="ADAL" clId="{676AA821-8BC6-4E4F-811A-2531C2FCCD88}" dt="2020-12-10T12:27:32.715" v="1299" actId="26606"/>
          <ac:spMkLst>
            <pc:docMk/>
            <pc:sldMk cId="4075895983" sldId="257"/>
            <ac:spMk id="28" creationId="{82225A9B-20AD-4869-96C9-770E8E704594}"/>
          </ac:spMkLst>
        </pc:spChg>
        <pc:spChg chg="add">
          <ac:chgData name="Jenni Hawkins" userId="93576e95-233c-4ddc-a20b-98910cf47dfb" providerId="ADAL" clId="{676AA821-8BC6-4E4F-811A-2531C2FCCD88}" dt="2020-12-10T12:27:32.715" v="1299" actId="26606"/>
          <ac:spMkLst>
            <pc:docMk/>
            <pc:sldMk cId="4075895983" sldId="257"/>
            <ac:spMk id="30" creationId="{514D5E4E-F019-44AF-AF49-8FBBFBBE6B18}"/>
          </ac:spMkLst>
        </pc:spChg>
        <pc:picChg chg="add mod">
          <ac:chgData name="Jenni Hawkins" userId="93576e95-233c-4ddc-a20b-98910cf47dfb" providerId="ADAL" clId="{676AA821-8BC6-4E4F-811A-2531C2FCCD88}" dt="2020-12-10T12:27:32.715" v="1299" actId="26606"/>
          <ac:picMkLst>
            <pc:docMk/>
            <pc:sldMk cId="4075895983" sldId="257"/>
            <ac:picMk id="5" creationId="{7CEA19CB-E7C9-394B-A29F-A2D47EBD7A8E}"/>
          </ac:picMkLst>
        </pc:picChg>
        <pc:picChg chg="add mod ord">
          <ac:chgData name="Jenni Hawkins" userId="93576e95-233c-4ddc-a20b-98910cf47dfb" providerId="ADAL" clId="{676AA821-8BC6-4E4F-811A-2531C2FCCD88}" dt="2020-12-10T12:27:32.715" v="1299" actId="26606"/>
          <ac:picMkLst>
            <pc:docMk/>
            <pc:sldMk cId="4075895983" sldId="257"/>
            <ac:picMk id="6" creationId="{8BD52FD4-1DD3-EF46-B532-F841790B1118}"/>
          </ac:picMkLst>
        </pc:picChg>
        <pc:picChg chg="add mod">
          <ac:chgData name="Jenni Hawkins" userId="93576e95-233c-4ddc-a20b-98910cf47dfb" providerId="ADAL" clId="{676AA821-8BC6-4E4F-811A-2531C2FCCD88}" dt="2020-12-10T12:27:32.715" v="1299" actId="26606"/>
          <ac:picMkLst>
            <pc:docMk/>
            <pc:sldMk cId="4075895983" sldId="257"/>
            <ac:picMk id="11" creationId="{00ECAC73-ADFB-6845-813E-A81135C6D56C}"/>
          </ac:picMkLst>
        </pc:picChg>
        <pc:picChg chg="add del">
          <ac:chgData name="Jenni Hawkins" userId="93576e95-233c-4ddc-a20b-98910cf47dfb" providerId="ADAL" clId="{676AA821-8BC6-4E4F-811A-2531C2FCCD88}" dt="2020-12-10T12:27:37.797" v="1301" actId="22"/>
          <ac:picMkLst>
            <pc:docMk/>
            <pc:sldMk cId="4075895983" sldId="257"/>
            <ac:picMk id="13" creationId="{8D769231-11E7-7445-80F9-A1846861EF56}"/>
          </ac:picMkLst>
        </pc:picChg>
        <pc:picChg chg="add mod">
          <ac:chgData name="Jenni Hawkins" userId="93576e95-233c-4ddc-a20b-98910cf47dfb" providerId="ADAL" clId="{676AA821-8BC6-4E4F-811A-2531C2FCCD88}" dt="2020-12-10T12:28:32.515" v="1305" actId="1076"/>
          <ac:picMkLst>
            <pc:docMk/>
            <pc:sldMk cId="4075895983" sldId="257"/>
            <ac:picMk id="15" creationId="{F5423435-DC90-014B-96A1-C54481A110E5}"/>
          </ac:picMkLst>
        </pc:picChg>
        <pc:cxnChg chg="add">
          <ac:chgData name="Jenni Hawkins" userId="93576e95-233c-4ddc-a20b-98910cf47dfb" providerId="ADAL" clId="{676AA821-8BC6-4E4F-811A-2531C2FCCD88}" dt="2020-12-10T12:27:32.715" v="1299" actId="26606"/>
          <ac:cxnSpMkLst>
            <pc:docMk/>
            <pc:sldMk cId="4075895983" sldId="257"/>
            <ac:cxnSpMk id="22" creationId="{CBEEBACE-87BA-4CA1-BF49-0E9ABA508749}"/>
          </ac:cxnSpMkLst>
        </pc:cxnChg>
      </pc:sldChg>
      <pc:sldChg chg="addSp delSp modSp mod setBg">
        <pc:chgData name="Jenni Hawkins" userId="93576e95-233c-4ddc-a20b-98910cf47dfb" providerId="ADAL" clId="{676AA821-8BC6-4E4F-811A-2531C2FCCD88}" dt="2020-12-10T13:03:28.588" v="2280" actId="20577"/>
        <pc:sldMkLst>
          <pc:docMk/>
          <pc:sldMk cId="4166125320" sldId="258"/>
        </pc:sldMkLst>
        <pc:spChg chg="mod">
          <ac:chgData name="Jenni Hawkins" userId="93576e95-233c-4ddc-a20b-98910cf47dfb" providerId="ADAL" clId="{676AA821-8BC6-4E4F-811A-2531C2FCCD88}" dt="2020-12-10T12:40:17.657" v="1355" actId="26606"/>
          <ac:spMkLst>
            <pc:docMk/>
            <pc:sldMk cId="4166125320" sldId="258"/>
            <ac:spMk id="2" creationId="{5D83E63E-D701-4AE4-B8AD-5B337BF90D11}"/>
          </ac:spMkLst>
        </pc:spChg>
        <pc:spChg chg="mod ord">
          <ac:chgData name="Jenni Hawkins" userId="93576e95-233c-4ddc-a20b-98910cf47dfb" providerId="ADAL" clId="{676AA821-8BC6-4E4F-811A-2531C2FCCD88}" dt="2020-12-10T13:03:28.588" v="2280" actId="20577"/>
          <ac:spMkLst>
            <pc:docMk/>
            <pc:sldMk cId="4166125320" sldId="258"/>
            <ac:spMk id="3" creationId="{44EF8AEF-9F9A-431D-BFF7-57D80DEB8371}"/>
          </ac:spMkLst>
        </pc:spChg>
        <pc:spChg chg="add del">
          <ac:chgData name="Jenni Hawkins" userId="93576e95-233c-4ddc-a20b-98910cf47dfb" providerId="ADAL" clId="{676AA821-8BC6-4E4F-811A-2531C2FCCD88}" dt="2020-12-10T12:40:17.657" v="1355" actId="26606"/>
          <ac:spMkLst>
            <pc:docMk/>
            <pc:sldMk cId="4166125320" sldId="258"/>
            <ac:spMk id="11" creationId="{52ABB703-2B0E-4C3B-B4A2-F3973548E561}"/>
          </ac:spMkLst>
        </pc:spChg>
        <pc:spChg chg="add del">
          <ac:chgData name="Jenni Hawkins" userId="93576e95-233c-4ddc-a20b-98910cf47dfb" providerId="ADAL" clId="{676AA821-8BC6-4E4F-811A-2531C2FCCD88}" dt="2020-12-10T12:40:17.657" v="1355" actId="26606"/>
          <ac:spMkLst>
            <pc:docMk/>
            <pc:sldMk cId="4166125320" sldId="258"/>
            <ac:spMk id="15" creationId="{E95DA498-D9A2-4DA9-B9DA-B3776E08CF7E}"/>
          </ac:spMkLst>
        </pc:spChg>
        <pc:spChg chg="add del">
          <ac:chgData name="Jenni Hawkins" userId="93576e95-233c-4ddc-a20b-98910cf47dfb" providerId="ADAL" clId="{676AA821-8BC6-4E4F-811A-2531C2FCCD88}" dt="2020-12-10T12:40:17.657" v="1355" actId="26606"/>
          <ac:spMkLst>
            <pc:docMk/>
            <pc:sldMk cId="4166125320" sldId="258"/>
            <ac:spMk id="17" creationId="{82A73093-4B9D-420D-B17E-52293703A1D4}"/>
          </ac:spMkLst>
        </pc:spChg>
        <pc:spChg chg="add">
          <ac:chgData name="Jenni Hawkins" userId="93576e95-233c-4ddc-a20b-98910cf47dfb" providerId="ADAL" clId="{676AA821-8BC6-4E4F-811A-2531C2FCCD88}" dt="2020-12-10T12:40:17.657" v="1355" actId="26606"/>
          <ac:spMkLst>
            <pc:docMk/>
            <pc:sldMk cId="4166125320" sldId="258"/>
            <ac:spMk id="24" creationId="{154480E5-678B-478F-9170-46502C5FB3E3}"/>
          </ac:spMkLst>
        </pc:spChg>
        <pc:spChg chg="add">
          <ac:chgData name="Jenni Hawkins" userId="93576e95-233c-4ddc-a20b-98910cf47dfb" providerId="ADAL" clId="{676AA821-8BC6-4E4F-811A-2531C2FCCD88}" dt="2020-12-10T12:40:17.657" v="1355" actId="26606"/>
          <ac:spMkLst>
            <pc:docMk/>
            <pc:sldMk cId="4166125320" sldId="258"/>
            <ac:spMk id="26" creationId="{B598D875-841B-47A7-B4C8-237DBCE2FBC7}"/>
          </ac:spMkLst>
        </pc:spChg>
        <pc:picChg chg="add del mod">
          <ac:chgData name="Jenni Hawkins" userId="93576e95-233c-4ddc-a20b-98910cf47dfb" providerId="ADAL" clId="{676AA821-8BC6-4E4F-811A-2531C2FCCD88}" dt="2020-12-10T12:39:51.169" v="1351" actId="21"/>
          <ac:picMkLst>
            <pc:docMk/>
            <pc:sldMk cId="4166125320" sldId="258"/>
            <ac:picMk id="6" creationId="{F76C9697-1FF7-964A-908E-997196FEFDDF}"/>
          </ac:picMkLst>
        </pc:picChg>
        <pc:picChg chg="add del">
          <ac:chgData name="Jenni Hawkins" userId="93576e95-233c-4ddc-a20b-98910cf47dfb" providerId="ADAL" clId="{676AA821-8BC6-4E4F-811A-2531C2FCCD88}" dt="2020-12-10T12:40:01.443" v="1353" actId="21"/>
          <ac:picMkLst>
            <pc:docMk/>
            <pc:sldMk cId="4166125320" sldId="258"/>
            <ac:picMk id="7" creationId="{5868C393-49B6-1F4C-9C0C-7A85944AB91D}"/>
          </ac:picMkLst>
        </pc:picChg>
        <pc:picChg chg="add mod ord">
          <ac:chgData name="Jenni Hawkins" userId="93576e95-233c-4ddc-a20b-98910cf47dfb" providerId="ADAL" clId="{676AA821-8BC6-4E4F-811A-2531C2FCCD88}" dt="2020-12-10T12:40:17.657" v="1355" actId="26606"/>
          <ac:picMkLst>
            <pc:docMk/>
            <pc:sldMk cId="4166125320" sldId="258"/>
            <ac:picMk id="9" creationId="{0DA81961-7CC3-7441-B5B3-8E696FD220DB}"/>
          </ac:picMkLst>
        </pc:picChg>
        <pc:cxnChg chg="add del">
          <ac:chgData name="Jenni Hawkins" userId="93576e95-233c-4ddc-a20b-98910cf47dfb" providerId="ADAL" clId="{676AA821-8BC6-4E4F-811A-2531C2FCCD88}" dt="2020-12-10T12:40:17.657" v="1355" actId="26606"/>
          <ac:cxnSpMkLst>
            <pc:docMk/>
            <pc:sldMk cId="4166125320" sldId="258"/>
            <ac:cxnSpMk id="13" creationId="{9C21570E-E159-49A6-9891-FA397B7A92D3}"/>
          </ac:cxnSpMkLst>
        </pc:cxnChg>
        <pc:cxnChg chg="add">
          <ac:chgData name="Jenni Hawkins" userId="93576e95-233c-4ddc-a20b-98910cf47dfb" providerId="ADAL" clId="{676AA821-8BC6-4E4F-811A-2531C2FCCD88}" dt="2020-12-10T12:40:17.657" v="1355" actId="26606"/>
          <ac:cxnSpMkLst>
            <pc:docMk/>
            <pc:sldMk cId="4166125320" sldId="258"/>
            <ac:cxnSpMk id="22" creationId="{E9F7CBA9-9D9B-479F-AAB5-BF785971CD85}"/>
          </ac:cxnSpMkLst>
        </pc:cxnChg>
      </pc:sldChg>
      <pc:sldChg chg="addSp delSp modSp mod setBg setClrOvrMap">
        <pc:chgData name="Jenni Hawkins" userId="93576e95-233c-4ddc-a20b-98910cf47dfb" providerId="ADAL" clId="{676AA821-8BC6-4E4F-811A-2531C2FCCD88}" dt="2020-12-10T12:32:15.364" v="1333" actId="26606"/>
        <pc:sldMkLst>
          <pc:docMk/>
          <pc:sldMk cId="1571088816" sldId="259"/>
        </pc:sldMkLst>
        <pc:spChg chg="mod">
          <ac:chgData name="Jenni Hawkins" userId="93576e95-233c-4ddc-a20b-98910cf47dfb" providerId="ADAL" clId="{676AA821-8BC6-4E4F-811A-2531C2FCCD88}" dt="2020-12-10T12:32:15.364" v="1333" actId="26606"/>
          <ac:spMkLst>
            <pc:docMk/>
            <pc:sldMk cId="1571088816" sldId="259"/>
            <ac:spMk id="2" creationId="{2D78C420-7DED-4781-A2D6-449912CCFA6F}"/>
          </ac:spMkLst>
        </pc:spChg>
        <pc:spChg chg="mod ord">
          <ac:chgData name="Jenni Hawkins" userId="93576e95-233c-4ddc-a20b-98910cf47dfb" providerId="ADAL" clId="{676AA821-8BC6-4E4F-811A-2531C2FCCD88}" dt="2020-12-10T12:32:15.364" v="1333" actId="26606"/>
          <ac:spMkLst>
            <pc:docMk/>
            <pc:sldMk cId="1571088816" sldId="259"/>
            <ac:spMk id="3" creationId="{79123C03-9411-42AF-98F6-A4A5FE88BC60}"/>
          </ac:spMkLst>
        </pc:spChg>
        <pc:spChg chg="add del">
          <ac:chgData name="Jenni Hawkins" userId="93576e95-233c-4ddc-a20b-98910cf47dfb" providerId="ADAL" clId="{676AA821-8BC6-4E4F-811A-2531C2FCCD88}" dt="2020-12-10T12:32:14.387" v="1328" actId="26606"/>
          <ac:spMkLst>
            <pc:docMk/>
            <pc:sldMk cId="1571088816" sldId="259"/>
            <ac:spMk id="8" creationId="{3DE3B93A-6105-4E0D-ABE7-1711117A80FC}"/>
          </ac:spMkLst>
        </pc:spChg>
        <pc:spChg chg="add del">
          <ac:chgData name="Jenni Hawkins" userId="93576e95-233c-4ddc-a20b-98910cf47dfb" providerId="ADAL" clId="{676AA821-8BC6-4E4F-811A-2531C2FCCD88}" dt="2020-12-10T12:32:14.387" v="1328" actId="26606"/>
          <ac:spMkLst>
            <pc:docMk/>
            <pc:sldMk cId="1571088816" sldId="259"/>
            <ac:spMk id="9" creationId="{1924D57B-FEC9-4779-B514-732685B876E8}"/>
          </ac:spMkLst>
        </pc:spChg>
        <pc:spChg chg="add del">
          <ac:chgData name="Jenni Hawkins" userId="93576e95-233c-4ddc-a20b-98910cf47dfb" providerId="ADAL" clId="{676AA821-8BC6-4E4F-811A-2531C2FCCD88}" dt="2020-12-10T12:32:14.387" v="1328" actId="26606"/>
          <ac:spMkLst>
            <pc:docMk/>
            <pc:sldMk cId="1571088816" sldId="259"/>
            <ac:spMk id="10" creationId="{55EFD2BD-6E0E-4450-A3FF-5D1EA322A38B}"/>
          </ac:spMkLst>
        </pc:spChg>
        <pc:spChg chg="add del">
          <ac:chgData name="Jenni Hawkins" userId="93576e95-233c-4ddc-a20b-98910cf47dfb" providerId="ADAL" clId="{676AA821-8BC6-4E4F-811A-2531C2FCCD88}" dt="2020-12-10T12:32:15.334" v="1332" actId="26606"/>
          <ac:spMkLst>
            <pc:docMk/>
            <pc:sldMk cId="1571088816" sldId="259"/>
            <ac:spMk id="12" creationId="{C33BF9DD-8A45-4EEE-B231-0A14D322E5F9}"/>
          </ac:spMkLst>
        </pc:spChg>
        <pc:spChg chg="add del">
          <ac:chgData name="Jenni Hawkins" userId="93576e95-233c-4ddc-a20b-98910cf47dfb" providerId="ADAL" clId="{676AA821-8BC6-4E4F-811A-2531C2FCCD88}" dt="2020-12-10T12:32:06.599" v="1318" actId="26606"/>
          <ac:spMkLst>
            <pc:docMk/>
            <pc:sldMk cId="1571088816" sldId="259"/>
            <ac:spMk id="13" creationId="{C609E9FA-BDDE-45C4-8F5E-974D4208D2EA}"/>
          </ac:spMkLst>
        </pc:spChg>
        <pc:spChg chg="add del">
          <ac:chgData name="Jenni Hawkins" userId="93576e95-233c-4ddc-a20b-98910cf47dfb" providerId="ADAL" clId="{676AA821-8BC6-4E4F-811A-2531C2FCCD88}" dt="2020-12-10T12:32:06.599" v="1318" actId="26606"/>
          <ac:spMkLst>
            <pc:docMk/>
            <pc:sldMk cId="1571088816" sldId="259"/>
            <ac:spMk id="15" creationId="{7737E529-E43B-4948-B3C4-7F6B806FCCFD}"/>
          </ac:spMkLst>
        </pc:spChg>
        <pc:spChg chg="add del">
          <ac:chgData name="Jenni Hawkins" userId="93576e95-233c-4ddc-a20b-98910cf47dfb" providerId="ADAL" clId="{676AA821-8BC6-4E4F-811A-2531C2FCCD88}" dt="2020-12-10T12:32:15.334" v="1332" actId="26606"/>
          <ac:spMkLst>
            <pc:docMk/>
            <pc:sldMk cId="1571088816" sldId="259"/>
            <ac:spMk id="16" creationId="{D5FBCAC9-BD8B-4F3B-AD74-EF37D4211349}"/>
          </ac:spMkLst>
        </pc:spChg>
        <pc:spChg chg="add del">
          <ac:chgData name="Jenni Hawkins" userId="93576e95-233c-4ddc-a20b-98910cf47dfb" providerId="ADAL" clId="{676AA821-8BC6-4E4F-811A-2531C2FCCD88}" dt="2020-12-10T12:32:08.080" v="1320" actId="26606"/>
          <ac:spMkLst>
            <pc:docMk/>
            <pc:sldMk cId="1571088816" sldId="259"/>
            <ac:spMk id="17" creationId="{9556C5A8-AD7E-4CE7-87BE-9EA3B5E1786F}"/>
          </ac:spMkLst>
        </pc:spChg>
        <pc:spChg chg="add del">
          <ac:chgData name="Jenni Hawkins" userId="93576e95-233c-4ddc-a20b-98910cf47dfb" providerId="ADAL" clId="{676AA821-8BC6-4E4F-811A-2531C2FCCD88}" dt="2020-12-10T12:32:08.080" v="1320" actId="26606"/>
          <ac:spMkLst>
            <pc:docMk/>
            <pc:sldMk cId="1571088816" sldId="259"/>
            <ac:spMk id="18" creationId="{C33BF9DD-8A45-4EEE-B231-0A14D322E5F9}"/>
          </ac:spMkLst>
        </pc:spChg>
        <pc:spChg chg="add del">
          <ac:chgData name="Jenni Hawkins" userId="93576e95-233c-4ddc-a20b-98910cf47dfb" providerId="ADAL" clId="{676AA821-8BC6-4E4F-811A-2531C2FCCD88}" dt="2020-12-10T12:32:08.080" v="1320" actId="26606"/>
          <ac:spMkLst>
            <pc:docMk/>
            <pc:sldMk cId="1571088816" sldId="259"/>
            <ac:spMk id="20" creationId="{D5FBCAC9-BD8B-4F3B-AD74-EF37D4211349}"/>
          </ac:spMkLst>
        </pc:spChg>
        <pc:spChg chg="add del">
          <ac:chgData name="Jenni Hawkins" userId="93576e95-233c-4ddc-a20b-98910cf47dfb" providerId="ADAL" clId="{676AA821-8BC6-4E4F-811A-2531C2FCCD88}" dt="2020-12-10T12:32:15.334" v="1332" actId="26606"/>
          <ac:spMkLst>
            <pc:docMk/>
            <pc:sldMk cId="1571088816" sldId="259"/>
            <ac:spMk id="21" creationId="{9556C5A8-AD7E-4CE7-87BE-9EA3B5E1786F}"/>
          </ac:spMkLst>
        </pc:spChg>
        <pc:spChg chg="add del">
          <ac:chgData name="Jenni Hawkins" userId="93576e95-233c-4ddc-a20b-98910cf47dfb" providerId="ADAL" clId="{676AA821-8BC6-4E4F-811A-2531C2FCCD88}" dt="2020-12-10T12:32:09.879" v="1322" actId="26606"/>
          <ac:spMkLst>
            <pc:docMk/>
            <pc:sldMk cId="1571088816" sldId="259"/>
            <ac:spMk id="23" creationId="{C609E9FA-BDDE-45C4-8F5E-974D4208D2EA}"/>
          </ac:spMkLst>
        </pc:spChg>
        <pc:spChg chg="add del">
          <ac:chgData name="Jenni Hawkins" userId="93576e95-233c-4ddc-a20b-98910cf47dfb" providerId="ADAL" clId="{676AA821-8BC6-4E4F-811A-2531C2FCCD88}" dt="2020-12-10T12:32:09.879" v="1322" actId="26606"/>
          <ac:spMkLst>
            <pc:docMk/>
            <pc:sldMk cId="1571088816" sldId="259"/>
            <ac:spMk id="24" creationId="{7737E529-E43B-4948-B3C4-7F6B806FCCFD}"/>
          </ac:spMkLst>
        </pc:spChg>
        <pc:spChg chg="add del">
          <ac:chgData name="Jenni Hawkins" userId="93576e95-233c-4ddc-a20b-98910cf47dfb" providerId="ADAL" clId="{676AA821-8BC6-4E4F-811A-2531C2FCCD88}" dt="2020-12-10T12:32:11.385" v="1324" actId="26606"/>
          <ac:spMkLst>
            <pc:docMk/>
            <pc:sldMk cId="1571088816" sldId="259"/>
            <ac:spMk id="26" creationId="{C33BF9DD-8A45-4EEE-B231-0A14D322E5F9}"/>
          </ac:spMkLst>
        </pc:spChg>
        <pc:spChg chg="add del">
          <ac:chgData name="Jenni Hawkins" userId="93576e95-233c-4ddc-a20b-98910cf47dfb" providerId="ADAL" clId="{676AA821-8BC6-4E4F-811A-2531C2FCCD88}" dt="2020-12-10T12:32:11.385" v="1324" actId="26606"/>
          <ac:spMkLst>
            <pc:docMk/>
            <pc:sldMk cId="1571088816" sldId="259"/>
            <ac:spMk id="28" creationId="{D5FBCAC9-BD8B-4F3B-AD74-EF37D4211349}"/>
          </ac:spMkLst>
        </pc:spChg>
        <pc:spChg chg="add del">
          <ac:chgData name="Jenni Hawkins" userId="93576e95-233c-4ddc-a20b-98910cf47dfb" providerId="ADAL" clId="{676AA821-8BC6-4E4F-811A-2531C2FCCD88}" dt="2020-12-10T12:32:11.385" v="1324" actId="26606"/>
          <ac:spMkLst>
            <pc:docMk/>
            <pc:sldMk cId="1571088816" sldId="259"/>
            <ac:spMk id="29" creationId="{9556C5A8-AD7E-4CE7-87BE-9EA3B5E1786F}"/>
          </ac:spMkLst>
        </pc:spChg>
        <pc:spChg chg="add">
          <ac:chgData name="Jenni Hawkins" userId="93576e95-233c-4ddc-a20b-98910cf47dfb" providerId="ADAL" clId="{676AA821-8BC6-4E4F-811A-2531C2FCCD88}" dt="2020-12-10T12:32:15.364" v="1333" actId="26606"/>
          <ac:spMkLst>
            <pc:docMk/>
            <pc:sldMk cId="1571088816" sldId="259"/>
            <ac:spMk id="30" creationId="{C609E9FA-BDDE-45C4-8F5E-974D4208D2EA}"/>
          </ac:spMkLst>
        </pc:spChg>
        <pc:spChg chg="add">
          <ac:chgData name="Jenni Hawkins" userId="93576e95-233c-4ddc-a20b-98910cf47dfb" providerId="ADAL" clId="{676AA821-8BC6-4E4F-811A-2531C2FCCD88}" dt="2020-12-10T12:32:15.364" v="1333" actId="26606"/>
          <ac:spMkLst>
            <pc:docMk/>
            <pc:sldMk cId="1571088816" sldId="259"/>
            <ac:spMk id="31" creationId="{7737E529-E43B-4948-B3C4-7F6B806FCCFD}"/>
          </ac:spMkLst>
        </pc:spChg>
        <pc:picChg chg="add mod ord">
          <ac:chgData name="Jenni Hawkins" userId="93576e95-233c-4ddc-a20b-98910cf47dfb" providerId="ADAL" clId="{676AA821-8BC6-4E4F-811A-2531C2FCCD88}" dt="2020-12-10T12:32:15.364" v="1333" actId="26606"/>
          <ac:picMkLst>
            <pc:docMk/>
            <pc:sldMk cId="1571088816" sldId="259"/>
            <ac:picMk id="6" creationId="{04372082-BE40-824C-88B6-68D6575352E4}"/>
          </ac:picMkLst>
        </pc:picChg>
        <pc:cxnChg chg="add del">
          <ac:chgData name="Jenni Hawkins" userId="93576e95-233c-4ddc-a20b-98910cf47dfb" providerId="ADAL" clId="{676AA821-8BC6-4E4F-811A-2531C2FCCD88}" dt="2020-12-10T12:32:06.599" v="1318" actId="26606"/>
          <ac:cxnSpMkLst>
            <pc:docMk/>
            <pc:sldMk cId="1571088816" sldId="259"/>
            <ac:cxnSpMk id="11" creationId="{45549E29-E797-4A00-B030-3AB01640CFDC}"/>
          </ac:cxnSpMkLst>
        </pc:cxnChg>
        <pc:cxnChg chg="add del">
          <ac:chgData name="Jenni Hawkins" userId="93576e95-233c-4ddc-a20b-98910cf47dfb" providerId="ADAL" clId="{676AA821-8BC6-4E4F-811A-2531C2FCCD88}" dt="2020-12-10T12:32:15.334" v="1332" actId="26606"/>
          <ac:cxnSpMkLst>
            <pc:docMk/>
            <pc:sldMk cId="1571088816" sldId="259"/>
            <ac:cxnSpMk id="14" creationId="{9020DCC9-F851-4562-BB20-1AB3C51BFD08}"/>
          </ac:cxnSpMkLst>
        </pc:cxnChg>
        <pc:cxnChg chg="add del">
          <ac:chgData name="Jenni Hawkins" userId="93576e95-233c-4ddc-a20b-98910cf47dfb" providerId="ADAL" clId="{676AA821-8BC6-4E4F-811A-2531C2FCCD88}" dt="2020-12-10T12:32:08.080" v="1320" actId="26606"/>
          <ac:cxnSpMkLst>
            <pc:docMk/>
            <pc:sldMk cId="1571088816" sldId="259"/>
            <ac:cxnSpMk id="19" creationId="{9020DCC9-F851-4562-BB20-1AB3C51BFD08}"/>
          </ac:cxnSpMkLst>
        </pc:cxnChg>
        <pc:cxnChg chg="add del">
          <ac:chgData name="Jenni Hawkins" userId="93576e95-233c-4ddc-a20b-98910cf47dfb" providerId="ADAL" clId="{676AA821-8BC6-4E4F-811A-2531C2FCCD88}" dt="2020-12-10T12:32:09.879" v="1322" actId="26606"/>
          <ac:cxnSpMkLst>
            <pc:docMk/>
            <pc:sldMk cId="1571088816" sldId="259"/>
            <ac:cxnSpMk id="22" creationId="{45549E29-E797-4A00-B030-3AB01640CFDC}"/>
          </ac:cxnSpMkLst>
        </pc:cxnChg>
        <pc:cxnChg chg="add">
          <ac:chgData name="Jenni Hawkins" userId="93576e95-233c-4ddc-a20b-98910cf47dfb" providerId="ADAL" clId="{676AA821-8BC6-4E4F-811A-2531C2FCCD88}" dt="2020-12-10T12:32:15.364" v="1333" actId="26606"/>
          <ac:cxnSpMkLst>
            <pc:docMk/>
            <pc:sldMk cId="1571088816" sldId="259"/>
            <ac:cxnSpMk id="25" creationId="{45549E29-E797-4A00-B030-3AB01640CFDC}"/>
          </ac:cxnSpMkLst>
        </pc:cxnChg>
        <pc:cxnChg chg="add del">
          <ac:chgData name="Jenni Hawkins" userId="93576e95-233c-4ddc-a20b-98910cf47dfb" providerId="ADAL" clId="{676AA821-8BC6-4E4F-811A-2531C2FCCD88}" dt="2020-12-10T12:32:11.385" v="1324" actId="26606"/>
          <ac:cxnSpMkLst>
            <pc:docMk/>
            <pc:sldMk cId="1571088816" sldId="259"/>
            <ac:cxnSpMk id="27" creationId="{9020DCC9-F851-4562-BB20-1AB3C51BFD08}"/>
          </ac:cxnSpMkLst>
        </pc:cxnChg>
      </pc:sldChg>
      <pc:sldChg chg="addSp modSp mod setBg">
        <pc:chgData name="Jenni Hawkins" userId="93576e95-233c-4ddc-a20b-98910cf47dfb" providerId="ADAL" clId="{676AA821-8BC6-4E4F-811A-2531C2FCCD88}" dt="2020-12-10T12:51:21.240" v="2266" actId="20577"/>
        <pc:sldMkLst>
          <pc:docMk/>
          <pc:sldMk cId="4267549589" sldId="260"/>
        </pc:sldMkLst>
        <pc:spChg chg="mod">
          <ac:chgData name="Jenni Hawkins" userId="93576e95-233c-4ddc-a20b-98910cf47dfb" providerId="ADAL" clId="{676AA821-8BC6-4E4F-811A-2531C2FCCD88}" dt="2020-12-10T12:46:01.626" v="1576" actId="20577"/>
          <ac:spMkLst>
            <pc:docMk/>
            <pc:sldMk cId="4267549589" sldId="260"/>
            <ac:spMk id="2" creationId="{BFE6D47E-881D-45CE-A689-9E44B16D6431}"/>
          </ac:spMkLst>
        </pc:spChg>
        <pc:spChg chg="mod">
          <ac:chgData name="Jenni Hawkins" userId="93576e95-233c-4ddc-a20b-98910cf47dfb" providerId="ADAL" clId="{676AA821-8BC6-4E4F-811A-2531C2FCCD88}" dt="2020-12-10T12:51:21.240" v="2266" actId="20577"/>
          <ac:spMkLst>
            <pc:docMk/>
            <pc:sldMk cId="4267549589" sldId="260"/>
            <ac:spMk id="3" creationId="{0B56B243-5B89-4BBB-87B0-1E8C788D7B46}"/>
          </ac:spMkLst>
        </pc:spChg>
        <pc:spChg chg="add">
          <ac:chgData name="Jenni Hawkins" userId="93576e95-233c-4ddc-a20b-98910cf47dfb" providerId="ADAL" clId="{676AA821-8BC6-4E4F-811A-2531C2FCCD88}" dt="2020-12-10T12:39:35.148" v="1350" actId="26606"/>
          <ac:spMkLst>
            <pc:docMk/>
            <pc:sldMk cId="4267549589" sldId="260"/>
            <ac:spMk id="13" creationId="{154480E5-678B-478F-9170-46502C5FB3E3}"/>
          </ac:spMkLst>
        </pc:spChg>
        <pc:spChg chg="add">
          <ac:chgData name="Jenni Hawkins" userId="93576e95-233c-4ddc-a20b-98910cf47dfb" providerId="ADAL" clId="{676AA821-8BC6-4E4F-811A-2531C2FCCD88}" dt="2020-12-10T12:39:35.148" v="1350" actId="26606"/>
          <ac:spMkLst>
            <pc:docMk/>
            <pc:sldMk cId="4267549589" sldId="260"/>
            <ac:spMk id="15" creationId="{B598D875-841B-47A7-B4C8-237DBCE2FBC7}"/>
          </ac:spMkLst>
        </pc:spChg>
        <pc:picChg chg="add mod ord">
          <ac:chgData name="Jenni Hawkins" userId="93576e95-233c-4ddc-a20b-98910cf47dfb" providerId="ADAL" clId="{676AA821-8BC6-4E4F-811A-2531C2FCCD88}" dt="2020-12-10T12:43:58.079" v="1565" actId="14100"/>
          <ac:picMkLst>
            <pc:docMk/>
            <pc:sldMk cId="4267549589" sldId="260"/>
            <ac:picMk id="6" creationId="{E2C8501C-2D35-9044-85CE-0A4EAABECD72}"/>
          </ac:picMkLst>
        </pc:picChg>
        <pc:cxnChg chg="add">
          <ac:chgData name="Jenni Hawkins" userId="93576e95-233c-4ddc-a20b-98910cf47dfb" providerId="ADAL" clId="{676AA821-8BC6-4E4F-811A-2531C2FCCD88}" dt="2020-12-10T12:39:35.148" v="1350" actId="26606"/>
          <ac:cxnSpMkLst>
            <pc:docMk/>
            <pc:sldMk cId="4267549589" sldId="260"/>
            <ac:cxnSpMk id="11" creationId="{E9F7CBA9-9D9B-479F-AAB5-BF785971CD85}"/>
          </ac:cxnSpMkLst>
        </pc:cxnChg>
      </pc:sldChg>
      <pc:sldChg chg="addSp delSp modSp mod setBg">
        <pc:chgData name="Jenni Hawkins" userId="93576e95-233c-4ddc-a20b-98910cf47dfb" providerId="ADAL" clId="{676AA821-8BC6-4E4F-811A-2531C2FCCD88}" dt="2020-12-10T12:42:02.240" v="1564" actId="20577"/>
        <pc:sldMkLst>
          <pc:docMk/>
          <pc:sldMk cId="1334967119" sldId="261"/>
        </pc:sldMkLst>
        <pc:spChg chg="mod">
          <ac:chgData name="Jenni Hawkins" userId="93576e95-233c-4ddc-a20b-98910cf47dfb" providerId="ADAL" clId="{676AA821-8BC6-4E4F-811A-2531C2FCCD88}" dt="2020-12-10T12:37:50.242" v="1348" actId="26606"/>
          <ac:spMkLst>
            <pc:docMk/>
            <pc:sldMk cId="1334967119" sldId="261"/>
            <ac:spMk id="2" creationId="{2D78C420-7DED-4781-A2D6-449912CCFA6F}"/>
          </ac:spMkLst>
        </pc:spChg>
        <pc:spChg chg="mod ord">
          <ac:chgData name="Jenni Hawkins" userId="93576e95-233c-4ddc-a20b-98910cf47dfb" providerId="ADAL" clId="{676AA821-8BC6-4E4F-811A-2531C2FCCD88}" dt="2020-12-10T12:42:02.240" v="1564" actId="20577"/>
          <ac:spMkLst>
            <pc:docMk/>
            <pc:sldMk cId="1334967119" sldId="261"/>
            <ac:spMk id="3" creationId="{79123C03-9411-42AF-98F6-A4A5FE88BC60}"/>
          </ac:spMkLst>
        </pc:spChg>
        <pc:spChg chg="add del">
          <ac:chgData name="Jenni Hawkins" userId="93576e95-233c-4ddc-a20b-98910cf47dfb" providerId="ADAL" clId="{676AA821-8BC6-4E4F-811A-2531C2FCCD88}" dt="2020-12-10T12:35:44.955" v="1344" actId="22"/>
          <ac:spMkLst>
            <pc:docMk/>
            <pc:sldMk cId="1334967119" sldId="261"/>
            <ac:spMk id="5" creationId="{8D981743-DCA2-5F4D-9223-309B141C53BB}"/>
          </ac:spMkLst>
        </pc:spChg>
        <pc:spChg chg="add del">
          <ac:chgData name="Jenni Hawkins" userId="93576e95-233c-4ddc-a20b-98910cf47dfb" providerId="ADAL" clId="{676AA821-8BC6-4E4F-811A-2531C2FCCD88}" dt="2020-12-10T12:37:50.242" v="1348" actId="26606"/>
          <ac:spMkLst>
            <pc:docMk/>
            <pc:sldMk cId="1334967119" sldId="261"/>
            <ac:spMk id="13" creationId="{10162E77-11AD-44A7-84EC-40C59EEFBD2E}"/>
          </ac:spMkLst>
        </pc:spChg>
        <pc:spChg chg="add del">
          <ac:chgData name="Jenni Hawkins" userId="93576e95-233c-4ddc-a20b-98910cf47dfb" providerId="ADAL" clId="{676AA821-8BC6-4E4F-811A-2531C2FCCD88}" dt="2020-12-10T12:37:50.242" v="1348" actId="26606"/>
          <ac:spMkLst>
            <pc:docMk/>
            <pc:sldMk cId="1334967119" sldId="261"/>
            <ac:spMk id="17" creationId="{6329CBCE-21AE-419D-AC1F-8ACF510A6670}"/>
          </ac:spMkLst>
        </pc:spChg>
        <pc:spChg chg="add del">
          <ac:chgData name="Jenni Hawkins" userId="93576e95-233c-4ddc-a20b-98910cf47dfb" providerId="ADAL" clId="{676AA821-8BC6-4E4F-811A-2531C2FCCD88}" dt="2020-12-10T12:37:50.242" v="1348" actId="26606"/>
          <ac:spMkLst>
            <pc:docMk/>
            <pc:sldMk cId="1334967119" sldId="261"/>
            <ac:spMk id="19" creationId="{FF2DA012-1414-493D-888F-5D99D0BDA322}"/>
          </ac:spMkLst>
        </pc:spChg>
        <pc:spChg chg="add">
          <ac:chgData name="Jenni Hawkins" userId="93576e95-233c-4ddc-a20b-98910cf47dfb" providerId="ADAL" clId="{676AA821-8BC6-4E4F-811A-2531C2FCCD88}" dt="2020-12-10T12:37:50.242" v="1348" actId="26606"/>
          <ac:spMkLst>
            <pc:docMk/>
            <pc:sldMk cId="1334967119" sldId="261"/>
            <ac:spMk id="24" creationId="{73B90B8B-F76B-4130-8370-38033EEACB93}"/>
          </ac:spMkLst>
        </pc:spChg>
        <pc:spChg chg="add">
          <ac:chgData name="Jenni Hawkins" userId="93576e95-233c-4ddc-a20b-98910cf47dfb" providerId="ADAL" clId="{676AA821-8BC6-4E4F-811A-2531C2FCCD88}" dt="2020-12-10T12:37:50.242" v="1348" actId="26606"/>
          <ac:spMkLst>
            <pc:docMk/>
            <pc:sldMk cId="1334967119" sldId="261"/>
            <ac:spMk id="28" creationId="{91C67939-3FD0-4B45-8AA4-9FE55C7EE127}"/>
          </ac:spMkLst>
        </pc:spChg>
        <pc:spChg chg="add">
          <ac:chgData name="Jenni Hawkins" userId="93576e95-233c-4ddc-a20b-98910cf47dfb" providerId="ADAL" clId="{676AA821-8BC6-4E4F-811A-2531C2FCCD88}" dt="2020-12-10T12:37:50.242" v="1348" actId="26606"/>
          <ac:spMkLst>
            <pc:docMk/>
            <pc:sldMk cId="1334967119" sldId="261"/>
            <ac:spMk id="30" creationId="{0981A96A-A87C-4F87-845A-3B0A6529F543}"/>
          </ac:spMkLst>
        </pc:spChg>
        <pc:picChg chg="add mod">
          <ac:chgData name="Jenni Hawkins" userId="93576e95-233c-4ddc-a20b-98910cf47dfb" providerId="ADAL" clId="{676AA821-8BC6-4E4F-811A-2531C2FCCD88}" dt="2020-12-10T12:37:50.242" v="1348" actId="26606"/>
          <ac:picMkLst>
            <pc:docMk/>
            <pc:sldMk cId="1334967119" sldId="261"/>
            <ac:picMk id="8" creationId="{B1088BA7-793C-CC48-8CCA-52D6845392B5}"/>
          </ac:picMkLst>
        </pc:picChg>
        <pc:picChg chg="add mod ord">
          <ac:chgData name="Jenni Hawkins" userId="93576e95-233c-4ddc-a20b-98910cf47dfb" providerId="ADAL" clId="{676AA821-8BC6-4E4F-811A-2531C2FCCD88}" dt="2020-12-10T12:37:50.242" v="1348" actId="26606"/>
          <ac:picMkLst>
            <pc:docMk/>
            <pc:sldMk cId="1334967119" sldId="261"/>
            <ac:picMk id="10" creationId="{962749E7-22EA-4F46-AC5D-5B9FE16CD908}"/>
          </ac:picMkLst>
        </pc:picChg>
        <pc:cxnChg chg="add del">
          <ac:chgData name="Jenni Hawkins" userId="93576e95-233c-4ddc-a20b-98910cf47dfb" providerId="ADAL" clId="{676AA821-8BC6-4E4F-811A-2531C2FCCD88}" dt="2020-12-10T12:37:50.242" v="1348" actId="26606"/>
          <ac:cxnSpMkLst>
            <pc:docMk/>
            <pc:sldMk cId="1334967119" sldId="261"/>
            <ac:cxnSpMk id="15" creationId="{5AB158E9-1B40-4CD6-95F0-95CA11DF7B7A}"/>
          </ac:cxnSpMkLst>
        </pc:cxnChg>
        <pc:cxnChg chg="add">
          <ac:chgData name="Jenni Hawkins" userId="93576e95-233c-4ddc-a20b-98910cf47dfb" providerId="ADAL" clId="{676AA821-8BC6-4E4F-811A-2531C2FCCD88}" dt="2020-12-10T12:37:50.242" v="1348" actId="26606"/>
          <ac:cxnSpMkLst>
            <pc:docMk/>
            <pc:sldMk cId="1334967119" sldId="261"/>
            <ac:cxnSpMk id="26" creationId="{C2D93264-3FF9-4175-A7FA-F927F0F77AA0}"/>
          </ac:cxnSpMkLst>
        </pc:cxnChg>
      </pc:sldChg>
      <pc:sldChg chg="addSp delSp modSp mod setBg setClrOvrMap">
        <pc:chgData name="Jenni Hawkins" userId="93576e95-233c-4ddc-a20b-98910cf47dfb" providerId="ADAL" clId="{676AA821-8BC6-4E4F-811A-2531C2FCCD88}" dt="2020-12-10T12:32:59.732" v="1337" actId="26606"/>
        <pc:sldMkLst>
          <pc:docMk/>
          <pc:sldMk cId="2986973181" sldId="262"/>
        </pc:sldMkLst>
        <pc:spChg chg="mod">
          <ac:chgData name="Jenni Hawkins" userId="93576e95-233c-4ddc-a20b-98910cf47dfb" providerId="ADAL" clId="{676AA821-8BC6-4E4F-811A-2531C2FCCD88}" dt="2020-12-10T12:32:59.732" v="1337" actId="26606"/>
          <ac:spMkLst>
            <pc:docMk/>
            <pc:sldMk cId="2986973181" sldId="262"/>
            <ac:spMk id="2" creationId="{2D78C420-7DED-4781-A2D6-449912CCFA6F}"/>
          </ac:spMkLst>
        </pc:spChg>
        <pc:spChg chg="mod ord">
          <ac:chgData name="Jenni Hawkins" userId="93576e95-233c-4ddc-a20b-98910cf47dfb" providerId="ADAL" clId="{676AA821-8BC6-4E4F-811A-2531C2FCCD88}" dt="2020-12-10T12:32:59.732" v="1337" actId="26606"/>
          <ac:spMkLst>
            <pc:docMk/>
            <pc:sldMk cId="2986973181" sldId="262"/>
            <ac:spMk id="3" creationId="{79123C03-9411-42AF-98F6-A4A5FE88BC60}"/>
          </ac:spMkLst>
        </pc:spChg>
        <pc:spChg chg="add del">
          <ac:chgData name="Jenni Hawkins" userId="93576e95-233c-4ddc-a20b-98910cf47dfb" providerId="ADAL" clId="{676AA821-8BC6-4E4F-811A-2531C2FCCD88}" dt="2020-12-10T12:32:59.677" v="1336" actId="26606"/>
          <ac:spMkLst>
            <pc:docMk/>
            <pc:sldMk cId="2986973181" sldId="262"/>
            <ac:spMk id="12" creationId="{C609E9FA-BDDE-45C4-8F5E-974D4208D2EA}"/>
          </ac:spMkLst>
        </pc:spChg>
        <pc:spChg chg="add del">
          <ac:chgData name="Jenni Hawkins" userId="93576e95-233c-4ddc-a20b-98910cf47dfb" providerId="ADAL" clId="{676AA821-8BC6-4E4F-811A-2531C2FCCD88}" dt="2020-12-10T12:32:59.677" v="1336" actId="26606"/>
          <ac:spMkLst>
            <pc:docMk/>
            <pc:sldMk cId="2986973181" sldId="262"/>
            <ac:spMk id="14" creationId="{7737E529-E43B-4948-B3C4-7F6B806FCCFD}"/>
          </ac:spMkLst>
        </pc:spChg>
        <pc:spChg chg="add">
          <ac:chgData name="Jenni Hawkins" userId="93576e95-233c-4ddc-a20b-98910cf47dfb" providerId="ADAL" clId="{676AA821-8BC6-4E4F-811A-2531C2FCCD88}" dt="2020-12-10T12:32:59.732" v="1337" actId="26606"/>
          <ac:spMkLst>
            <pc:docMk/>
            <pc:sldMk cId="2986973181" sldId="262"/>
            <ac:spMk id="16" creationId="{FF2DA012-1414-493D-888F-5D99D0BDA322}"/>
          </ac:spMkLst>
        </pc:spChg>
        <pc:spChg chg="add">
          <ac:chgData name="Jenni Hawkins" userId="93576e95-233c-4ddc-a20b-98910cf47dfb" providerId="ADAL" clId="{676AA821-8BC6-4E4F-811A-2531C2FCCD88}" dt="2020-12-10T12:32:59.732" v="1337" actId="26606"/>
          <ac:spMkLst>
            <pc:docMk/>
            <pc:sldMk cId="2986973181" sldId="262"/>
            <ac:spMk id="17" creationId="{10162E77-11AD-44A7-84EC-40C59EEFBD2E}"/>
          </ac:spMkLst>
        </pc:spChg>
        <pc:spChg chg="add">
          <ac:chgData name="Jenni Hawkins" userId="93576e95-233c-4ddc-a20b-98910cf47dfb" providerId="ADAL" clId="{676AA821-8BC6-4E4F-811A-2531C2FCCD88}" dt="2020-12-10T12:32:59.732" v="1337" actId="26606"/>
          <ac:spMkLst>
            <pc:docMk/>
            <pc:sldMk cId="2986973181" sldId="262"/>
            <ac:spMk id="19" creationId="{6329CBCE-21AE-419D-AC1F-8ACF510A6670}"/>
          </ac:spMkLst>
        </pc:spChg>
        <pc:picChg chg="add mod ord">
          <ac:chgData name="Jenni Hawkins" userId="93576e95-233c-4ddc-a20b-98910cf47dfb" providerId="ADAL" clId="{676AA821-8BC6-4E4F-811A-2531C2FCCD88}" dt="2020-12-10T12:32:59.732" v="1337" actId="26606"/>
          <ac:picMkLst>
            <pc:docMk/>
            <pc:sldMk cId="2986973181" sldId="262"/>
            <ac:picMk id="5" creationId="{19FF26C0-CF6A-5A40-A854-F2189A4D5056}"/>
          </ac:picMkLst>
        </pc:picChg>
        <pc:cxnChg chg="add del">
          <ac:chgData name="Jenni Hawkins" userId="93576e95-233c-4ddc-a20b-98910cf47dfb" providerId="ADAL" clId="{676AA821-8BC6-4E4F-811A-2531C2FCCD88}" dt="2020-12-10T12:32:59.677" v="1336" actId="26606"/>
          <ac:cxnSpMkLst>
            <pc:docMk/>
            <pc:sldMk cId="2986973181" sldId="262"/>
            <ac:cxnSpMk id="10" creationId="{45549E29-E797-4A00-B030-3AB01640CFDC}"/>
          </ac:cxnSpMkLst>
        </pc:cxnChg>
        <pc:cxnChg chg="add">
          <ac:chgData name="Jenni Hawkins" userId="93576e95-233c-4ddc-a20b-98910cf47dfb" providerId="ADAL" clId="{676AA821-8BC6-4E4F-811A-2531C2FCCD88}" dt="2020-12-10T12:32:59.732" v="1337" actId="26606"/>
          <ac:cxnSpMkLst>
            <pc:docMk/>
            <pc:sldMk cId="2986973181" sldId="262"/>
            <ac:cxnSpMk id="18" creationId="{5AB158E9-1B40-4CD6-95F0-95CA11DF7B7A}"/>
          </ac:cxnSpMkLst>
        </pc:cxnChg>
      </pc:sldChg>
      <pc:sldChg chg="new del">
        <pc:chgData name="Jenni Hawkins" userId="93576e95-233c-4ddc-a20b-98910cf47dfb" providerId="ADAL" clId="{676AA821-8BC6-4E4F-811A-2531C2FCCD88}" dt="2020-12-10T12:23:20.335" v="1281" actId="680"/>
        <pc:sldMkLst>
          <pc:docMk/>
          <pc:sldMk cId="1053607938" sldId="263"/>
        </pc:sldMkLst>
      </pc:sldChg>
    </pc:docChg>
  </pc:docChgLst>
  <pc:docChgLst>
    <pc:chgData name="Jenni Hawkins" userId="93576e95-233c-4ddc-a20b-98910cf47dfb" providerId="ADAL" clId="{02DD2270-A64C-8D4F-9839-740C060E6B01}"/>
    <pc:docChg chg="custSel modSld">
      <pc:chgData name="Jenni Hawkins" userId="93576e95-233c-4ddc-a20b-98910cf47dfb" providerId="ADAL" clId="{02DD2270-A64C-8D4F-9839-740C060E6B01}" dt="2020-12-09T17:09:08.404" v="1503" actId="20577"/>
      <pc:docMkLst>
        <pc:docMk/>
      </pc:docMkLst>
      <pc:sldChg chg="modSp">
        <pc:chgData name="Jenni Hawkins" userId="93576e95-233c-4ddc-a20b-98910cf47dfb" providerId="ADAL" clId="{02DD2270-A64C-8D4F-9839-740C060E6B01}" dt="2020-12-09T16:33:49.476" v="55" actId="20577"/>
        <pc:sldMkLst>
          <pc:docMk/>
          <pc:sldMk cId="3448409034" sldId="256"/>
        </pc:sldMkLst>
        <pc:spChg chg="mod">
          <ac:chgData name="Jenni Hawkins" userId="93576e95-233c-4ddc-a20b-98910cf47dfb" providerId="ADAL" clId="{02DD2270-A64C-8D4F-9839-740C060E6B01}" dt="2020-12-09T16:33:34.019" v="17" actId="20577"/>
          <ac:spMkLst>
            <pc:docMk/>
            <pc:sldMk cId="3448409034" sldId="256"/>
            <ac:spMk id="2" creationId="{C3C1EB52-682C-4291-BCB6-A797BA54D034}"/>
          </ac:spMkLst>
        </pc:spChg>
        <pc:spChg chg="mod">
          <ac:chgData name="Jenni Hawkins" userId="93576e95-233c-4ddc-a20b-98910cf47dfb" providerId="ADAL" clId="{02DD2270-A64C-8D4F-9839-740C060E6B01}" dt="2020-12-09T16:33:49.476" v="55" actId="20577"/>
          <ac:spMkLst>
            <pc:docMk/>
            <pc:sldMk cId="3448409034" sldId="256"/>
            <ac:spMk id="3" creationId="{E4B50FBD-BBB8-411D-966E-8547ED085CA1}"/>
          </ac:spMkLst>
        </pc:spChg>
      </pc:sldChg>
      <pc:sldChg chg="modSp">
        <pc:chgData name="Jenni Hawkins" userId="93576e95-233c-4ddc-a20b-98910cf47dfb" providerId="ADAL" clId="{02DD2270-A64C-8D4F-9839-740C060E6B01}" dt="2020-12-09T17:09:08.404" v="1503" actId="20577"/>
        <pc:sldMkLst>
          <pc:docMk/>
          <pc:sldMk cId="4075895983" sldId="257"/>
        </pc:sldMkLst>
        <pc:spChg chg="mod">
          <ac:chgData name="Jenni Hawkins" userId="93576e95-233c-4ddc-a20b-98910cf47dfb" providerId="ADAL" clId="{02DD2270-A64C-8D4F-9839-740C060E6B01}" dt="2020-12-09T17:09:08.404" v="1503" actId="20577"/>
          <ac:spMkLst>
            <pc:docMk/>
            <pc:sldMk cId="4075895983" sldId="257"/>
            <ac:spMk id="3" creationId="{41C47D32-4C1A-4E82-B66F-88112D3937CD}"/>
          </ac:spMkLst>
        </pc:spChg>
      </pc:sldChg>
      <pc:sldChg chg="modSp">
        <pc:chgData name="Jenni Hawkins" userId="93576e95-233c-4ddc-a20b-98910cf47dfb" providerId="ADAL" clId="{02DD2270-A64C-8D4F-9839-740C060E6B01}" dt="2020-12-09T16:39:43.743" v="384" actId="1076"/>
        <pc:sldMkLst>
          <pc:docMk/>
          <pc:sldMk cId="4166125320" sldId="258"/>
        </pc:sldMkLst>
        <pc:spChg chg="mod">
          <ac:chgData name="Jenni Hawkins" userId="93576e95-233c-4ddc-a20b-98910cf47dfb" providerId="ADAL" clId="{02DD2270-A64C-8D4F-9839-740C060E6B01}" dt="2020-12-09T16:39:43.743" v="384" actId="1076"/>
          <ac:spMkLst>
            <pc:docMk/>
            <pc:sldMk cId="4166125320" sldId="258"/>
            <ac:spMk id="3" creationId="{44EF8AEF-9F9A-431D-BFF7-57D80DEB8371}"/>
          </ac:spMkLst>
        </pc:spChg>
      </pc:sldChg>
    </pc:docChg>
  </pc:docChgLst>
  <pc:docChgLst>
    <pc:chgData name="Jenni Hawkins" userId="S::jhawkins@seaford.org::93576e95-233c-4ddc-a20b-98910cf47dfb" providerId="AD" clId="Web-{842B1642-4CCB-511B-7D80-D4416A3BFF36}"/>
    <pc:docChg chg="modSld">
      <pc:chgData name="Jenni Hawkins" userId="S::jhawkins@seaford.org::93576e95-233c-4ddc-a20b-98910cf47dfb" providerId="AD" clId="Web-{842B1642-4CCB-511B-7D80-D4416A3BFF36}" dt="2025-01-06T14:00:40.403" v="1" actId="20577"/>
      <pc:docMkLst>
        <pc:docMk/>
      </pc:docMkLst>
      <pc:sldChg chg="modSp">
        <pc:chgData name="Jenni Hawkins" userId="S::jhawkins@seaford.org::93576e95-233c-4ddc-a20b-98910cf47dfb" providerId="AD" clId="Web-{842B1642-4CCB-511B-7D80-D4416A3BFF36}" dt="2025-01-06T14:00:40.403" v="1" actId="20577"/>
        <pc:sldMkLst>
          <pc:docMk/>
          <pc:sldMk cId="2986973181" sldId="262"/>
        </pc:sldMkLst>
        <pc:spChg chg="mod">
          <ac:chgData name="Jenni Hawkins" userId="S::jhawkins@seaford.org::93576e95-233c-4ddc-a20b-98910cf47dfb" providerId="AD" clId="Web-{842B1642-4CCB-511B-7D80-D4416A3BFF36}" dt="2025-01-06T14:00:40.403" v="1" actId="20577"/>
          <ac:spMkLst>
            <pc:docMk/>
            <pc:sldMk cId="2986973181" sldId="262"/>
            <ac:spMk id="3" creationId="{79123C03-9411-42AF-98F6-A4A5FE88BC6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ADE137C-4EFC-4F97-8B64-E683E7900D89}"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45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78159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3374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DE137C-4EFC-4F97-8B64-E683E7900D89}"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80158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DE137C-4EFC-4F97-8B64-E683E7900D89}" type="datetimeFigureOut">
              <a:rPr lang="en-GB" smtClean="0"/>
              <a:t>06/01/2025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4F6D95-05DF-467F-92BC-9E0E1D3DA5C7}"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1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DE137C-4EFC-4F97-8B64-E683E7900D89}" type="datetimeFigureOut">
              <a:rPr lang="en-GB" smtClean="0"/>
              <a:t>06/01/2025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334308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DE137C-4EFC-4F97-8B64-E683E7900D89}" type="datetimeFigureOut">
              <a:rPr lang="en-GB" smtClean="0"/>
              <a:t>06/01/2025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273979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DE137C-4EFC-4F97-8B64-E683E7900D89}" type="datetimeFigureOut">
              <a:rPr lang="en-GB" smtClean="0"/>
              <a:t>06/01/2025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88690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DE137C-4EFC-4F97-8B64-E683E7900D89}" type="datetimeFigureOut">
              <a:rPr lang="en-GB" smtClean="0"/>
              <a:t>06/01/2025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1473065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DE137C-4EFC-4F97-8B64-E683E7900D89}" type="datetimeFigureOut">
              <a:rPr lang="en-GB" smtClean="0"/>
              <a:t>06/01/2025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4F6D95-05DF-467F-92BC-9E0E1D3DA5C7}" type="slidenum">
              <a:rPr lang="en-GB" smtClean="0"/>
              <a:t>‹#›</a:t>
            </a:fld>
            <a:endParaRPr lang="en-GB"/>
          </a:p>
        </p:txBody>
      </p:sp>
    </p:spTree>
    <p:extLst>
      <p:ext uri="{BB962C8B-B14F-4D97-AF65-F5344CB8AC3E}">
        <p14:creationId xmlns:p14="http://schemas.microsoft.com/office/powerpoint/2010/main" val="175943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ADE137C-4EFC-4F97-8B64-E683E7900D89}" type="datetimeFigureOut">
              <a:rPr lang="en-GB" smtClean="0"/>
              <a:t>06/01/2025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4F6D95-05DF-467F-92BC-9E0E1D3DA5C7}" type="slidenum">
              <a:rPr lang="en-GB" smtClean="0"/>
              <a:t>‹#›</a:t>
            </a:fld>
            <a:endParaRPr lang="en-GB"/>
          </a:p>
        </p:txBody>
      </p:sp>
    </p:spTree>
    <p:extLst>
      <p:ext uri="{BB962C8B-B14F-4D97-AF65-F5344CB8AC3E}">
        <p14:creationId xmlns:p14="http://schemas.microsoft.com/office/powerpoint/2010/main" val="52166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rgbClr val="998F4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DE137C-4EFC-4F97-8B64-E683E7900D89}" type="datetimeFigureOut">
              <a:rPr lang="en-GB" smtClean="0"/>
              <a:t>06/01/2025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B4F6D95-05DF-467F-92BC-9E0E1D3DA5C7}"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203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jhawkins@seaford.or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3">
            <a:extLst>
              <a:ext uri="{FF2B5EF4-FFF2-40B4-BE49-F238E27FC236}">
                <a16:creationId xmlns:a16="http://schemas.microsoft.com/office/drawing/2014/main" id="{7FBFF947-0568-41C8-9D1F-B98750138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3B146F29-E510-4DB4-B56B-1A8766645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17">
            <a:extLst>
              <a:ext uri="{FF2B5EF4-FFF2-40B4-BE49-F238E27FC236}">
                <a16:creationId xmlns:a16="http://schemas.microsoft.com/office/drawing/2014/main" id="{43FDA1FA-3541-46E6-83FF-BDDA692BB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3C1EB52-682C-4291-BCB6-A797BA54D034}"/>
              </a:ext>
            </a:extLst>
          </p:cNvPr>
          <p:cNvSpPr>
            <a:spLocks noGrp="1"/>
          </p:cNvSpPr>
          <p:nvPr>
            <p:ph type="ctrTitle"/>
          </p:nvPr>
        </p:nvSpPr>
        <p:spPr>
          <a:xfrm>
            <a:off x="5961344" y="758952"/>
            <a:ext cx="5542398" cy="3566160"/>
          </a:xfrm>
        </p:spPr>
        <p:txBody>
          <a:bodyPr>
            <a:normAutofit/>
          </a:bodyPr>
          <a:lstStyle/>
          <a:p>
            <a:r>
              <a:rPr lang="en-GB">
                <a:solidFill>
                  <a:srgbClr val="FFFFFF"/>
                </a:solidFill>
              </a:rPr>
              <a:t>GCSE Music</a:t>
            </a:r>
          </a:p>
        </p:txBody>
      </p:sp>
      <p:sp>
        <p:nvSpPr>
          <p:cNvPr id="3" name="Subtitle 2">
            <a:extLst>
              <a:ext uri="{FF2B5EF4-FFF2-40B4-BE49-F238E27FC236}">
                <a16:creationId xmlns:a16="http://schemas.microsoft.com/office/drawing/2014/main" id="{E4B50FBD-BBB8-411D-966E-8547ED085CA1}"/>
              </a:ext>
            </a:extLst>
          </p:cNvPr>
          <p:cNvSpPr>
            <a:spLocks noGrp="1"/>
          </p:cNvSpPr>
          <p:nvPr>
            <p:ph type="subTitle" idx="1"/>
          </p:nvPr>
        </p:nvSpPr>
        <p:spPr>
          <a:xfrm>
            <a:off x="5961343" y="4455620"/>
            <a:ext cx="5542399" cy="1143000"/>
          </a:xfrm>
        </p:spPr>
        <p:txBody>
          <a:bodyPr vert="horz" lIns="91440" tIns="45720" rIns="91440" bIns="45720" rtlCol="0">
            <a:normAutofit/>
          </a:bodyPr>
          <a:lstStyle/>
          <a:p>
            <a:r>
              <a:rPr lang="en-GB">
                <a:solidFill>
                  <a:schemeClr val="bg2"/>
                </a:solidFill>
              </a:rPr>
              <a:t>Seaford college </a:t>
            </a:r>
          </a:p>
          <a:p>
            <a:r>
              <a:rPr lang="en-GB">
                <a:solidFill>
                  <a:schemeClr val="bg2"/>
                </a:solidFill>
              </a:rPr>
              <a:t>Head of Music – Mrs J Hawkins</a:t>
            </a:r>
            <a:endParaRPr lang="en-GB">
              <a:solidFill>
                <a:schemeClr val="bg2"/>
              </a:solidFill>
              <a:cs typeface="Calibri Light"/>
            </a:endParaRPr>
          </a:p>
        </p:txBody>
      </p:sp>
      <p:pic>
        <p:nvPicPr>
          <p:cNvPr id="5" name="Picture 4">
            <a:extLst>
              <a:ext uri="{FF2B5EF4-FFF2-40B4-BE49-F238E27FC236}">
                <a16:creationId xmlns:a16="http://schemas.microsoft.com/office/drawing/2014/main" id="{490E5BE2-17DD-439C-B770-A19A774AC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446" y="620722"/>
            <a:ext cx="2420963" cy="2727846"/>
          </a:xfrm>
          <a:prstGeom prst="rect">
            <a:avLst/>
          </a:prstGeom>
        </p:spPr>
      </p:pic>
      <p:pic>
        <p:nvPicPr>
          <p:cNvPr id="9" name="Picture 8">
            <a:extLst>
              <a:ext uri="{FF2B5EF4-FFF2-40B4-BE49-F238E27FC236}">
                <a16:creationId xmlns:a16="http://schemas.microsoft.com/office/drawing/2014/main" id="{EFC8A556-49D6-684C-9F68-1342DC9469A6}"/>
              </a:ext>
            </a:extLst>
          </p:cNvPr>
          <p:cNvPicPr>
            <a:picLocks noChangeAspect="1"/>
          </p:cNvPicPr>
          <p:nvPr/>
        </p:nvPicPr>
        <p:blipFill>
          <a:blip r:embed="rId3"/>
          <a:stretch>
            <a:fillRect/>
          </a:stretch>
        </p:blipFill>
        <p:spPr>
          <a:xfrm>
            <a:off x="627779" y="3509435"/>
            <a:ext cx="4020297" cy="2673497"/>
          </a:xfrm>
          <a:prstGeom prst="rect">
            <a:avLst/>
          </a:prstGeom>
        </p:spPr>
      </p:pic>
      <p:cxnSp>
        <p:nvCxnSpPr>
          <p:cNvPr id="28" name="Straight Connector 19">
            <a:extLst>
              <a:ext uri="{FF2B5EF4-FFF2-40B4-BE49-F238E27FC236}">
                <a16:creationId xmlns:a16="http://schemas.microsoft.com/office/drawing/2014/main" id="{1E6A7830-4B1A-416E-8782-4D0DC1F292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40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C8501C-2D35-9044-85CE-0A4EAABECD72}"/>
              </a:ext>
            </a:extLst>
          </p:cNvPr>
          <p:cNvPicPr>
            <a:picLocks noChangeAspect="1"/>
          </p:cNvPicPr>
          <p:nvPr/>
        </p:nvPicPr>
        <p:blipFill rotWithShape="1">
          <a:blip r:embed="rId2">
            <a:duotone>
              <a:schemeClr val="bg2">
                <a:shade val="45000"/>
                <a:satMod val="135000"/>
              </a:schemeClr>
              <a:prstClr val="white"/>
            </a:duotone>
            <a:alphaModFix amt="35000"/>
          </a:blip>
          <a:srcRect t="9639"/>
          <a:stretch/>
        </p:blipFill>
        <p:spPr>
          <a:xfrm>
            <a:off x="20" y="0"/>
            <a:ext cx="12191980" cy="6858000"/>
          </a:xfrm>
          <a:prstGeom prst="rect">
            <a:avLst/>
          </a:prstGeom>
        </p:spPr>
      </p:pic>
      <p:cxnSp>
        <p:nvCxnSpPr>
          <p:cNvPr id="11" name="Straight Connector 10">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FE6D47E-881D-45CE-A689-9E44B16D6431}"/>
              </a:ext>
            </a:extLst>
          </p:cNvPr>
          <p:cNvSpPr>
            <a:spLocks noGrp="1"/>
          </p:cNvSpPr>
          <p:nvPr>
            <p:ph type="title"/>
          </p:nvPr>
        </p:nvSpPr>
        <p:spPr>
          <a:xfrm>
            <a:off x="1097280" y="286603"/>
            <a:ext cx="10058400" cy="1450757"/>
          </a:xfrm>
        </p:spPr>
        <p:txBody>
          <a:bodyPr>
            <a:normAutofit/>
          </a:bodyPr>
          <a:lstStyle/>
          <a:p>
            <a:r>
              <a:rPr lang="en-GB" b="1" dirty="0"/>
              <a:t>Why should you choose it?</a:t>
            </a:r>
          </a:p>
        </p:txBody>
      </p:sp>
      <p:sp>
        <p:nvSpPr>
          <p:cNvPr id="3" name="Content Placeholder 2">
            <a:extLst>
              <a:ext uri="{FF2B5EF4-FFF2-40B4-BE49-F238E27FC236}">
                <a16:creationId xmlns:a16="http://schemas.microsoft.com/office/drawing/2014/main" id="{0B56B243-5B89-4BBB-87B0-1E8C788D7B46}"/>
              </a:ext>
            </a:extLst>
          </p:cNvPr>
          <p:cNvSpPr>
            <a:spLocks noGrp="1"/>
          </p:cNvSpPr>
          <p:nvPr>
            <p:ph idx="1"/>
          </p:nvPr>
        </p:nvSpPr>
        <p:spPr>
          <a:xfrm>
            <a:off x="1066800" y="1853756"/>
            <a:ext cx="10058400" cy="4023360"/>
          </a:xfrm>
        </p:spPr>
        <p:txBody>
          <a:bodyPr vert="horz" lIns="0" tIns="45720" rIns="0" bIns="45720" rtlCol="0">
            <a:normAutofit/>
          </a:bodyPr>
          <a:lstStyle/>
          <a:p>
            <a:endParaRPr lang="en-GB" dirty="0">
              <a:cs typeface="Calibri"/>
            </a:endParaRPr>
          </a:p>
          <a:p>
            <a:r>
              <a:rPr lang="en-GB" dirty="0">
                <a:cs typeface="Calibri"/>
              </a:rPr>
              <a:t>Music is a highly interactive and practical subject. It is a lesson that students always look forward to! It is fun to teach and be part of the lesson.</a:t>
            </a:r>
          </a:p>
          <a:p>
            <a:r>
              <a:rPr lang="en-GB" dirty="0">
                <a:cs typeface="Calibri"/>
              </a:rPr>
              <a:t>Students are able to develop their skills as performers and play and compose music that they love, as well as develop their understanding of music history and theory. It is a great all round course. </a:t>
            </a:r>
          </a:p>
          <a:p>
            <a:r>
              <a:rPr lang="en-GB" dirty="0">
                <a:cs typeface="Calibri"/>
              </a:rPr>
              <a:t>Students who chose music </a:t>
            </a:r>
            <a:r>
              <a:rPr lang="en-GB">
                <a:cs typeface="Calibri"/>
              </a:rPr>
              <a:t>are highly </a:t>
            </a:r>
            <a:r>
              <a:rPr lang="en-GB" dirty="0">
                <a:cs typeface="Calibri"/>
              </a:rPr>
              <a:t>motivated to achieve their absolute best and come to the lessons eager to improve and become more able musicians. </a:t>
            </a:r>
          </a:p>
          <a:p>
            <a:endParaRPr lang="en-GB" dirty="0">
              <a:cs typeface="Calibri"/>
            </a:endParaRPr>
          </a:p>
          <a:p>
            <a:endParaRPr lang="en-GB" dirty="0">
              <a:cs typeface="Calibri"/>
            </a:endParaRPr>
          </a:p>
          <a:p>
            <a:endParaRPr lang="en-GB" dirty="0">
              <a:cs typeface="Calibri"/>
            </a:endParaRPr>
          </a:p>
          <a:p>
            <a:pPr marL="0" indent="0">
              <a:buNone/>
            </a:pPr>
            <a:endParaRPr lang="en-GB" dirty="0">
              <a:cs typeface="Calibri"/>
            </a:endParaRPr>
          </a:p>
        </p:txBody>
      </p:sp>
      <p:sp>
        <p:nvSpPr>
          <p:cNvPr id="13" name="Rectangle 12">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6754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51FCA92-37FC-419D-880C-DEE030371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86ABE-C6B1-463A-BFA4-0D77E0839598}"/>
              </a:ext>
            </a:extLst>
          </p:cNvPr>
          <p:cNvSpPr>
            <a:spLocks noGrp="1"/>
          </p:cNvSpPr>
          <p:nvPr>
            <p:ph type="title"/>
          </p:nvPr>
        </p:nvSpPr>
        <p:spPr>
          <a:xfrm>
            <a:off x="6728459" y="634946"/>
            <a:ext cx="4821283" cy="1450757"/>
          </a:xfrm>
        </p:spPr>
        <p:txBody>
          <a:bodyPr>
            <a:normAutofit/>
          </a:bodyPr>
          <a:lstStyle/>
          <a:p>
            <a:r>
              <a:rPr lang="en-GB" b="1"/>
              <a:t>Course content</a:t>
            </a:r>
          </a:p>
        </p:txBody>
      </p:sp>
      <p:sp>
        <p:nvSpPr>
          <p:cNvPr id="18" name="Rectangle 17">
            <a:extLst>
              <a:ext uri="{FF2B5EF4-FFF2-40B4-BE49-F238E27FC236}">
                <a16:creationId xmlns:a16="http://schemas.microsoft.com/office/drawing/2014/main" id="{49F734FC-80ED-4400-9FB7-5800EE74A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CEA19CB-E7C9-394B-A29F-A2D47EBD7A8E}"/>
              </a:ext>
            </a:extLst>
          </p:cNvPr>
          <p:cNvPicPr>
            <a:picLocks noChangeAspect="1"/>
          </p:cNvPicPr>
          <p:nvPr/>
        </p:nvPicPr>
        <p:blipFill>
          <a:blip r:embed="rId2"/>
          <a:stretch>
            <a:fillRect/>
          </a:stretch>
        </p:blipFill>
        <p:spPr>
          <a:xfrm>
            <a:off x="458336" y="633502"/>
            <a:ext cx="2784700" cy="2784700"/>
          </a:xfrm>
          <a:prstGeom prst="rect">
            <a:avLst/>
          </a:prstGeom>
        </p:spPr>
      </p:pic>
      <p:sp>
        <p:nvSpPr>
          <p:cNvPr id="20" name="Rectangle 19">
            <a:extLst>
              <a:ext uri="{FF2B5EF4-FFF2-40B4-BE49-F238E27FC236}">
                <a16:creationId xmlns:a16="http://schemas.microsoft.com/office/drawing/2014/main" id="{F54C209B-0440-412E-BEBF-D8694B5A0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BEEBACE-87BA-4CA1-BF49-0E9ABA5087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FDA25563-C462-4DA6-BB84-8243A6C7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04612"/>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BD52FD4-1DD3-EF46-B532-F841790B1118}"/>
              </a:ext>
            </a:extLst>
          </p:cNvPr>
          <p:cNvPicPr>
            <a:picLocks noChangeAspect="1"/>
          </p:cNvPicPr>
          <p:nvPr/>
        </p:nvPicPr>
        <p:blipFill>
          <a:blip r:embed="rId3"/>
          <a:stretch>
            <a:fillRect/>
          </a:stretch>
        </p:blipFill>
        <p:spPr>
          <a:xfrm>
            <a:off x="940998" y="4013574"/>
            <a:ext cx="1819377" cy="1819377"/>
          </a:xfrm>
          <a:prstGeom prst="rect">
            <a:avLst/>
          </a:prstGeom>
        </p:spPr>
      </p:pic>
      <p:sp>
        <p:nvSpPr>
          <p:cNvPr id="26" name="Rectangle 25">
            <a:extLst>
              <a:ext uri="{FF2B5EF4-FFF2-40B4-BE49-F238E27FC236}">
                <a16:creationId xmlns:a16="http://schemas.microsoft.com/office/drawing/2014/main" id="{64044755-AC7C-421A-B935-8BA9A23F8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0ECAC73-ADFB-6845-813E-A81135C6D56C}"/>
              </a:ext>
            </a:extLst>
          </p:cNvPr>
          <p:cNvPicPr>
            <a:picLocks noChangeAspect="1"/>
          </p:cNvPicPr>
          <p:nvPr/>
        </p:nvPicPr>
        <p:blipFill>
          <a:blip r:embed="rId4"/>
          <a:stretch>
            <a:fillRect/>
          </a:stretch>
        </p:blipFill>
        <p:spPr>
          <a:xfrm>
            <a:off x="3664752" y="3069855"/>
            <a:ext cx="2295082" cy="2295082"/>
          </a:xfrm>
          <a:prstGeom prst="rect">
            <a:avLst/>
          </a:prstGeom>
        </p:spPr>
      </p:pic>
      <p:sp>
        <p:nvSpPr>
          <p:cNvPr id="3" name="Content Placeholder 2">
            <a:extLst>
              <a:ext uri="{FF2B5EF4-FFF2-40B4-BE49-F238E27FC236}">
                <a16:creationId xmlns:a16="http://schemas.microsoft.com/office/drawing/2014/main" id="{41C47D32-4C1A-4E82-B66F-88112D3937CD}"/>
              </a:ext>
            </a:extLst>
          </p:cNvPr>
          <p:cNvSpPr>
            <a:spLocks noGrp="1"/>
          </p:cNvSpPr>
          <p:nvPr>
            <p:ph idx="1"/>
          </p:nvPr>
        </p:nvSpPr>
        <p:spPr>
          <a:xfrm>
            <a:off x="6728459" y="2198914"/>
            <a:ext cx="4821283" cy="3670180"/>
          </a:xfrm>
        </p:spPr>
        <p:txBody>
          <a:bodyPr vert="horz" lIns="0" tIns="45720" rIns="0" bIns="45720" rtlCol="0">
            <a:normAutofit/>
          </a:bodyPr>
          <a:lstStyle/>
          <a:p>
            <a:r>
              <a:rPr lang="en-GB" sz="1400" b="1" i="1">
                <a:cs typeface="Calibri"/>
              </a:rPr>
              <a:t>Component 1 </a:t>
            </a:r>
            <a:r>
              <a:rPr lang="en-GB" sz="1400" b="1">
                <a:cs typeface="Calibri"/>
              </a:rPr>
              <a:t>Performance. Students perform one solo and one ensemble piece, lasting in total 4 minutes. Grade 4 is the benchmark standard, but you don’t have to have taken grades to do the course, just be of that equivalent standard.</a:t>
            </a:r>
            <a:endParaRPr lang="en-GB" sz="1400">
              <a:cs typeface="Calibri"/>
            </a:endParaRPr>
          </a:p>
          <a:p>
            <a:r>
              <a:rPr lang="en-GB" sz="1400" b="1" i="1">
                <a:cs typeface="Calibri"/>
              </a:rPr>
              <a:t>Component 2 </a:t>
            </a:r>
            <a:r>
              <a:rPr lang="en-GB" sz="1400" b="1">
                <a:cs typeface="Calibri"/>
              </a:rPr>
              <a:t>Composition. Students compose 2 pieces over the 2 years, lasting in total 3 minutes. One piece is a free choice composition and the other piece is chosen by the board.</a:t>
            </a:r>
            <a:endParaRPr lang="en-GB" sz="1400" b="1" i="1">
              <a:cs typeface="Calibri"/>
            </a:endParaRPr>
          </a:p>
          <a:p>
            <a:r>
              <a:rPr lang="en-GB" sz="1400" b="1" i="1">
                <a:cs typeface="Calibri"/>
              </a:rPr>
              <a:t>Component 3 </a:t>
            </a:r>
            <a:r>
              <a:rPr lang="en-GB" sz="1400" b="1">
                <a:cs typeface="Calibri"/>
              </a:rPr>
              <a:t>Listening and appraising exam. We study eight different pieces from across the musical genres, starting with Bach and Beethoven and finishing with an excerpt from ‘Wicked’, Star Wars and some Queen! We learn how to analyse music and understand how and why the composers have written in the way that they have.</a:t>
            </a:r>
            <a:endParaRPr lang="en-GB" sz="1400">
              <a:cs typeface="Calibri"/>
            </a:endParaRPr>
          </a:p>
          <a:p>
            <a:endParaRPr lang="en-GB" sz="1400">
              <a:cs typeface="Calibri"/>
            </a:endParaRPr>
          </a:p>
        </p:txBody>
      </p:sp>
      <p:sp>
        <p:nvSpPr>
          <p:cNvPr id="28" name="Rectangle 27">
            <a:extLst>
              <a:ext uri="{FF2B5EF4-FFF2-40B4-BE49-F238E27FC236}">
                <a16:creationId xmlns:a16="http://schemas.microsoft.com/office/drawing/2014/main" id="{82225A9B-20AD-4869-96C9-770E8E704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514D5E4E-F019-44AF-AF49-8FBBFBBE6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F5423435-DC90-014B-96A1-C54481A110E5}"/>
              </a:ext>
            </a:extLst>
          </p:cNvPr>
          <p:cNvPicPr>
            <a:picLocks noChangeAspect="1"/>
          </p:cNvPicPr>
          <p:nvPr/>
        </p:nvPicPr>
        <p:blipFill>
          <a:blip r:embed="rId5"/>
          <a:stretch>
            <a:fillRect/>
          </a:stretch>
        </p:blipFill>
        <p:spPr>
          <a:xfrm>
            <a:off x="3990572" y="408214"/>
            <a:ext cx="1626915" cy="1790700"/>
          </a:xfrm>
          <a:prstGeom prst="rect">
            <a:avLst/>
          </a:prstGeom>
        </p:spPr>
      </p:pic>
    </p:spTree>
    <p:extLst>
      <p:ext uri="{BB962C8B-B14F-4D97-AF65-F5344CB8AC3E}">
        <p14:creationId xmlns:p14="http://schemas.microsoft.com/office/powerpoint/2010/main" val="407589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A81961-7CC3-7441-B5B3-8E696FD220DB}"/>
              </a:ext>
            </a:extLst>
          </p:cNvPr>
          <p:cNvPicPr>
            <a:picLocks noChangeAspect="1"/>
          </p:cNvPicPr>
          <p:nvPr/>
        </p:nvPicPr>
        <p:blipFill rotWithShape="1">
          <a:blip r:embed="rId2">
            <a:duotone>
              <a:schemeClr val="bg2">
                <a:shade val="45000"/>
                <a:satMod val="135000"/>
              </a:schemeClr>
              <a:prstClr val="white"/>
            </a:duotone>
            <a:alphaModFix amt="35000"/>
          </a:blip>
          <a:srcRect t="9639"/>
          <a:stretch/>
        </p:blipFill>
        <p:spPr>
          <a:xfrm>
            <a:off x="20" y="10"/>
            <a:ext cx="12191980" cy="6857990"/>
          </a:xfrm>
          <a:prstGeom prst="rect">
            <a:avLst/>
          </a:prstGeom>
        </p:spPr>
      </p:pic>
      <p:cxnSp>
        <p:nvCxnSpPr>
          <p:cNvPr id="22" name="Straight Connector 21">
            <a:extLst>
              <a:ext uri="{FF2B5EF4-FFF2-40B4-BE49-F238E27FC236}">
                <a16:creationId xmlns:a16="http://schemas.microsoft.com/office/drawing/2014/main" id="{E9F7CBA9-9D9B-479F-AAB5-BF785971CD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D83E63E-D701-4AE4-B8AD-5B337BF90D11}"/>
              </a:ext>
            </a:extLst>
          </p:cNvPr>
          <p:cNvSpPr>
            <a:spLocks noGrp="1"/>
          </p:cNvSpPr>
          <p:nvPr>
            <p:ph type="title"/>
          </p:nvPr>
        </p:nvSpPr>
        <p:spPr>
          <a:xfrm>
            <a:off x="1097280" y="286603"/>
            <a:ext cx="10058400" cy="1450757"/>
          </a:xfrm>
        </p:spPr>
        <p:txBody>
          <a:bodyPr>
            <a:normAutofit/>
          </a:bodyPr>
          <a:lstStyle/>
          <a:p>
            <a:r>
              <a:rPr lang="en-GB" b="1"/>
              <a:t>Assessment</a:t>
            </a:r>
          </a:p>
        </p:txBody>
      </p:sp>
      <p:sp>
        <p:nvSpPr>
          <p:cNvPr id="3" name="Content Placeholder 2">
            <a:extLst>
              <a:ext uri="{FF2B5EF4-FFF2-40B4-BE49-F238E27FC236}">
                <a16:creationId xmlns:a16="http://schemas.microsoft.com/office/drawing/2014/main" id="{44EF8AEF-9F9A-431D-BFF7-57D80DEB8371}"/>
              </a:ext>
            </a:extLst>
          </p:cNvPr>
          <p:cNvSpPr>
            <a:spLocks noGrp="1"/>
          </p:cNvSpPr>
          <p:nvPr>
            <p:ph idx="1"/>
          </p:nvPr>
        </p:nvSpPr>
        <p:spPr>
          <a:xfrm>
            <a:off x="1097280" y="1845734"/>
            <a:ext cx="10058400" cy="4023360"/>
          </a:xfrm>
        </p:spPr>
        <p:txBody>
          <a:bodyPr vert="horz" lIns="0" tIns="45720" rIns="0" bIns="45720" rtlCol="0">
            <a:normAutofit/>
          </a:bodyPr>
          <a:lstStyle/>
          <a:p>
            <a:r>
              <a:rPr lang="en-GB" b="1" dirty="0" err="1">
                <a:cs typeface="Calibri"/>
              </a:rPr>
              <a:t>Edexcel</a:t>
            </a:r>
            <a:r>
              <a:rPr lang="en-GB" b="1" dirty="0">
                <a:cs typeface="Calibri"/>
              </a:rPr>
              <a:t> GCSE Music has 3 components</a:t>
            </a:r>
            <a:r>
              <a:rPr lang="en-GB" b="1" i="1" dirty="0">
                <a:cs typeface="Calibri"/>
              </a:rPr>
              <a:t>:</a:t>
            </a:r>
          </a:p>
          <a:p>
            <a:endParaRPr lang="en-GB" dirty="0">
              <a:cs typeface="Calibri"/>
            </a:endParaRPr>
          </a:p>
          <a:p>
            <a:r>
              <a:rPr lang="en-GB" b="1" dirty="0">
                <a:cs typeface="Calibri"/>
              </a:rPr>
              <a:t>Component 1: Performance </a:t>
            </a:r>
            <a:r>
              <a:rPr lang="en-GB" dirty="0">
                <a:cs typeface="Calibri"/>
              </a:rPr>
              <a:t> - 30% total marks –internally assessed coursework </a:t>
            </a:r>
          </a:p>
          <a:p>
            <a:endParaRPr lang="en-GB" dirty="0">
              <a:cs typeface="Calibri"/>
            </a:endParaRPr>
          </a:p>
          <a:p>
            <a:r>
              <a:rPr lang="en-GB" b="1" dirty="0">
                <a:cs typeface="Calibri"/>
              </a:rPr>
              <a:t>Component 2:Composition </a:t>
            </a:r>
            <a:r>
              <a:rPr lang="en-GB" dirty="0">
                <a:cs typeface="Calibri"/>
              </a:rPr>
              <a:t> - 30% total marks-internally assessed coursework </a:t>
            </a:r>
          </a:p>
          <a:p>
            <a:endParaRPr lang="en-GB" dirty="0">
              <a:cs typeface="Calibri"/>
            </a:endParaRPr>
          </a:p>
          <a:p>
            <a:r>
              <a:rPr lang="en-GB" b="1" dirty="0">
                <a:cs typeface="Calibri"/>
              </a:rPr>
              <a:t>Component 3: Appraising </a:t>
            </a:r>
            <a:r>
              <a:rPr lang="en-GB" dirty="0">
                <a:cs typeface="Calibri"/>
              </a:rPr>
              <a:t> - 40% total marks (1 hour 45 mins listening paper)</a:t>
            </a:r>
          </a:p>
        </p:txBody>
      </p:sp>
      <p:sp>
        <p:nvSpPr>
          <p:cNvPr id="24" name="Rectangle 23">
            <a:extLst>
              <a:ext uri="{FF2B5EF4-FFF2-40B4-BE49-F238E27FC236}">
                <a16:creationId xmlns:a16="http://schemas.microsoft.com/office/drawing/2014/main" id="{154480E5-678B-478F-9170-46502C5FB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B598D875-841B-47A7-B4C8-237DBCE2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6612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372082-BE40-824C-88B6-68D6575352E4}"/>
              </a:ext>
            </a:extLst>
          </p:cNvPr>
          <p:cNvPicPr>
            <a:picLocks noChangeAspect="1"/>
          </p:cNvPicPr>
          <p:nvPr/>
        </p:nvPicPr>
        <p:blipFill rotWithShape="1">
          <a:blip r:embed="rId2">
            <a:alphaModFix amt="35000"/>
          </a:blip>
          <a:srcRect l="19686" r="36315" b="1"/>
          <a:stretch/>
        </p:blipFill>
        <p:spPr>
          <a:xfrm>
            <a:off x="20" y="10"/>
            <a:ext cx="12191980" cy="6857990"/>
          </a:xfrm>
          <a:prstGeom prst="rect">
            <a:avLst/>
          </a:prstGeom>
        </p:spPr>
      </p:pic>
      <p:cxnSp>
        <p:nvCxnSpPr>
          <p:cNvPr id="25" name="Straight Connector 10">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a:xfrm>
            <a:off x="1097280" y="286603"/>
            <a:ext cx="10058400" cy="1450757"/>
          </a:xfrm>
        </p:spPr>
        <p:txBody>
          <a:bodyPr>
            <a:normAutofit/>
          </a:bodyPr>
          <a:lstStyle/>
          <a:p>
            <a:r>
              <a:rPr lang="en-GB" b="1">
                <a:solidFill>
                  <a:schemeClr val="tx1"/>
                </a:solidFill>
              </a:rPr>
              <a:t>Expectations of students</a:t>
            </a:r>
          </a:p>
        </p:txBody>
      </p: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a:xfrm>
            <a:off x="1097280" y="1845734"/>
            <a:ext cx="10058400" cy="4023360"/>
          </a:xfrm>
        </p:spPr>
        <p:txBody>
          <a:bodyPr>
            <a:normAutofit/>
          </a:bodyPr>
          <a:lstStyle/>
          <a:p>
            <a:pPr marL="0" indent="0">
              <a:buNone/>
            </a:pPr>
            <a:endParaRPr lang="en-GB">
              <a:solidFill>
                <a:schemeClr val="tx1"/>
              </a:solidFill>
            </a:endParaRPr>
          </a:p>
          <a:p>
            <a:pPr marL="0" indent="0">
              <a:buNone/>
            </a:pPr>
            <a:r>
              <a:rPr lang="en-GB">
                <a:solidFill>
                  <a:schemeClr val="tx1"/>
                </a:solidFill>
              </a:rPr>
              <a:t>Students should be able to play an instrument or sing and have some understanding of music theory. Year 9 music theory club is ideal to get you to a place where theory is less scary before GCSE Music.</a:t>
            </a:r>
          </a:p>
          <a:p>
            <a:pPr marL="0" indent="0">
              <a:buNone/>
            </a:pPr>
            <a:r>
              <a:rPr lang="en-GB">
                <a:solidFill>
                  <a:schemeClr val="tx1"/>
                </a:solidFill>
              </a:rPr>
              <a:t>Students should be interested in becoming better all round musicians, keen to learn to perform, compose and understand all types of music.</a:t>
            </a:r>
          </a:p>
        </p:txBody>
      </p:sp>
      <p:sp>
        <p:nvSpPr>
          <p:cNvPr id="30" name="Rectangle 12">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14">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108881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a:xfrm>
            <a:off x="5144679" y="634946"/>
            <a:ext cx="6405063" cy="1450757"/>
          </a:xfrm>
        </p:spPr>
        <p:txBody>
          <a:bodyPr>
            <a:normAutofit/>
          </a:bodyPr>
          <a:lstStyle/>
          <a:p>
            <a:r>
              <a:rPr lang="en-GB" b="1"/>
              <a:t>Future pathways</a:t>
            </a:r>
          </a:p>
        </p:txBody>
      </p:sp>
      <p:pic>
        <p:nvPicPr>
          <p:cNvPr id="10" name="Picture 9">
            <a:extLst>
              <a:ext uri="{FF2B5EF4-FFF2-40B4-BE49-F238E27FC236}">
                <a16:creationId xmlns:a16="http://schemas.microsoft.com/office/drawing/2014/main" id="{962749E7-22EA-4F46-AC5D-5B9FE16CD908}"/>
              </a:ext>
            </a:extLst>
          </p:cNvPr>
          <p:cNvPicPr>
            <a:picLocks noChangeAspect="1"/>
          </p:cNvPicPr>
          <p:nvPr/>
        </p:nvPicPr>
        <p:blipFill rotWithShape="1">
          <a:blip r:embed="rId2"/>
          <a:srcRect t="5016" r="3" b="8543"/>
          <a:stretch/>
        </p:blipFill>
        <p:spPr>
          <a:xfrm>
            <a:off x="633999" y="581098"/>
            <a:ext cx="4020297" cy="2476136"/>
          </a:xfrm>
          <a:prstGeom prst="rect">
            <a:avLst/>
          </a:prstGeom>
        </p:spPr>
      </p:pic>
      <p:cxnSp>
        <p:nvCxnSpPr>
          <p:cNvPr id="26" name="Straight Connector 25">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1088BA7-793C-CC48-8CCA-52D6845392B5}"/>
              </a:ext>
            </a:extLst>
          </p:cNvPr>
          <p:cNvPicPr>
            <a:picLocks noChangeAspect="1"/>
          </p:cNvPicPr>
          <p:nvPr/>
        </p:nvPicPr>
        <p:blipFill rotWithShape="1">
          <a:blip r:embed="rId3"/>
          <a:srcRect t="7018" r="3" b="1057"/>
          <a:stretch/>
        </p:blipFill>
        <p:spPr>
          <a:xfrm>
            <a:off x="633999" y="3218101"/>
            <a:ext cx="4020296" cy="2476136"/>
          </a:xfrm>
          <a:prstGeom prst="rect">
            <a:avLst/>
          </a:prstGeom>
        </p:spPr>
      </p:pic>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a:xfrm>
            <a:off x="5144679" y="2198914"/>
            <a:ext cx="6405063" cy="3670180"/>
          </a:xfrm>
        </p:spPr>
        <p:txBody>
          <a:bodyPr>
            <a:normAutofit/>
          </a:bodyPr>
          <a:lstStyle/>
          <a:p>
            <a:endParaRPr lang="en-GB" dirty="0"/>
          </a:p>
          <a:p>
            <a:r>
              <a:rPr lang="en-GB" dirty="0"/>
              <a:t>Courses post GCSE Music include A-level Music and Music Technology and B-Tech Performing Arts.</a:t>
            </a:r>
          </a:p>
          <a:p>
            <a:r>
              <a:rPr lang="en-GB" dirty="0"/>
              <a:t>A musical education is very attractive to colleges, universities and employers alike. You need self-discipline and organisation to practise regularly, creativity to compose and analytical skills in order to understand the history and context of the music that we study. </a:t>
            </a:r>
          </a:p>
          <a:p>
            <a:r>
              <a:rPr lang="en-GB" dirty="0"/>
              <a:t>Career opportunities are many and varied, from performer through to composer and studio or live sound engineer.</a:t>
            </a:r>
          </a:p>
          <a:p>
            <a:endParaRPr lang="en-GB" dirty="0"/>
          </a:p>
        </p:txBody>
      </p:sp>
      <p:sp>
        <p:nvSpPr>
          <p:cNvPr id="28" name="Rectangle 27">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496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78C420-7DED-4781-A2D6-449912CCFA6F}"/>
              </a:ext>
            </a:extLst>
          </p:cNvPr>
          <p:cNvSpPr>
            <a:spLocks noGrp="1"/>
          </p:cNvSpPr>
          <p:nvPr>
            <p:ph type="title"/>
          </p:nvPr>
        </p:nvSpPr>
        <p:spPr>
          <a:xfrm>
            <a:off x="7859485" y="634946"/>
            <a:ext cx="3690257" cy="1450757"/>
          </a:xfrm>
        </p:spPr>
        <p:txBody>
          <a:bodyPr>
            <a:normAutofit/>
          </a:bodyPr>
          <a:lstStyle/>
          <a:p>
            <a:r>
              <a:rPr lang="en-GB" b="1"/>
              <a:t>Any questions?</a:t>
            </a:r>
          </a:p>
        </p:txBody>
      </p:sp>
      <p:pic>
        <p:nvPicPr>
          <p:cNvPr id="5" name="Picture 4">
            <a:extLst>
              <a:ext uri="{FF2B5EF4-FFF2-40B4-BE49-F238E27FC236}">
                <a16:creationId xmlns:a16="http://schemas.microsoft.com/office/drawing/2014/main" id="{19FF26C0-CF6A-5A40-A854-F2189A4D5056}"/>
              </a:ext>
            </a:extLst>
          </p:cNvPr>
          <p:cNvPicPr>
            <a:picLocks noChangeAspect="1"/>
          </p:cNvPicPr>
          <p:nvPr/>
        </p:nvPicPr>
        <p:blipFill rotWithShape="1">
          <a:blip r:embed="rId2"/>
          <a:srcRect l="13537"/>
          <a:stretch/>
        </p:blipFill>
        <p:spPr>
          <a:xfrm>
            <a:off x="633999" y="640081"/>
            <a:ext cx="6909801" cy="5314406"/>
          </a:xfrm>
          <a:prstGeom prst="rect">
            <a:avLst/>
          </a:prstGeom>
        </p:spPr>
      </p:pic>
      <p:cxnSp>
        <p:nvCxnSpPr>
          <p:cNvPr id="18" name="Straight Connector 1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123C03-9411-42AF-98F6-A4A5FE88BC60}"/>
              </a:ext>
            </a:extLst>
          </p:cNvPr>
          <p:cNvSpPr>
            <a:spLocks noGrp="1"/>
          </p:cNvSpPr>
          <p:nvPr>
            <p:ph idx="1"/>
          </p:nvPr>
        </p:nvSpPr>
        <p:spPr>
          <a:xfrm>
            <a:off x="7859485" y="2198913"/>
            <a:ext cx="3690257" cy="3755565"/>
          </a:xfrm>
        </p:spPr>
        <p:txBody>
          <a:bodyPr vert="horz" lIns="0" tIns="45720" rIns="0" bIns="45720" rtlCol="0" anchor="t">
            <a:normAutofit/>
          </a:bodyPr>
          <a:lstStyle/>
          <a:p>
            <a:endParaRPr lang="en-GB"/>
          </a:p>
          <a:p>
            <a:r>
              <a:rPr lang="en-GB" dirty="0"/>
              <a:t>If you have any questions regarding the content of the course please contact me using </a:t>
            </a:r>
            <a:r>
              <a:rPr lang="en-GB" dirty="0">
                <a:hlinkClick r:id="rId3"/>
              </a:rPr>
              <a:t>jhawkins@seaford.org</a:t>
            </a:r>
            <a:endParaRPr lang="en-GB" dirty="0"/>
          </a:p>
          <a:p>
            <a:endParaRPr lang="en-GB" dirty="0">
              <a:ea typeface="Calibri"/>
              <a:cs typeface="Calibri"/>
            </a:endParaRPr>
          </a:p>
          <a:p>
            <a:endParaRPr lang="en-GB" dirty="0"/>
          </a:p>
        </p:txBody>
      </p:sp>
      <p:sp>
        <p:nvSpPr>
          <p:cNvPr id="19" name="Rectangle 13">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86973181"/>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FF3600"/>
      </a:accent1>
      <a:accent2>
        <a:srgbClr val="002639"/>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fd9eb0e-5c3a-4d9c-bb3e-49f394cfd5a0" xsi:nil="true"/>
    <lcf76f155ced4ddcb4097134ff3c332f xmlns="fbc262b2-0396-429a-90c9-e187502e50e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0B535B756C624EA3F6D27116DBAF34" ma:contentTypeVersion="16" ma:contentTypeDescription="Create a new document." ma:contentTypeScope="" ma:versionID="1f2fbd3d3eac8ef7a0e750f161ccce7a">
  <xsd:schema xmlns:xsd="http://www.w3.org/2001/XMLSchema" xmlns:xs="http://www.w3.org/2001/XMLSchema" xmlns:p="http://schemas.microsoft.com/office/2006/metadata/properties" xmlns:ns2="fbc262b2-0396-429a-90c9-e187502e50ed" xmlns:ns3="8fd9eb0e-5c3a-4d9c-bb3e-49f394cfd5a0" targetNamespace="http://schemas.microsoft.com/office/2006/metadata/properties" ma:root="true" ma:fieldsID="7351af733be9713b036ce24a0fae9136" ns2:_="" ns3:_="">
    <xsd:import namespace="fbc262b2-0396-429a-90c9-e187502e50ed"/>
    <xsd:import namespace="8fd9eb0e-5c3a-4d9c-bb3e-49f394cfd5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262b2-0396-429a-90c9-e187502e50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0ece5b-179d-48e2-9708-9a259965f001"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d9eb0e-5c3a-4d9c-bb3e-49f394cfd5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dd526b-62cb-4584-86e7-7e32baab79a0}" ma:internalName="TaxCatchAll" ma:showField="CatchAllData" ma:web="8fd9eb0e-5c3a-4d9c-bb3e-49f394cfd5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6B65B4-E9AB-4B20-8A2B-43DCF8A6DF89}">
  <ds:schemaRefs>
    <ds:schemaRef ds:uri="http://schemas.microsoft.com/office/2006/metadata/properties"/>
    <ds:schemaRef ds:uri="http://www.w3.org/2000/xmlns/"/>
    <ds:schemaRef ds:uri="b5bbf4db-ac00-4e68-957f-079112efa303"/>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8B0BB9DA-487D-45F0-BCB3-7A92004551B2}"/>
</file>

<file path=customXml/itemProps3.xml><?xml version="1.0" encoding="utf-8"?>
<ds:datastoreItem xmlns:ds="http://schemas.openxmlformats.org/officeDocument/2006/customXml" ds:itemID="{779CDF4B-FC54-4E16-8C8D-E949506AD9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Retrospect</vt:lpstr>
      <vt:lpstr>GCSE Music</vt:lpstr>
      <vt:lpstr>Why should you choose it?</vt:lpstr>
      <vt:lpstr>Course content</vt:lpstr>
      <vt:lpstr>Assessment</vt:lpstr>
      <vt:lpstr>Expectations of students</vt:lpstr>
      <vt:lpstr>Future pathways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Maths</dc:title>
  <dc:creator>Sebastian d'Agar</dc:creator>
  <cp:lastModifiedBy>Jenni Hawkins</cp:lastModifiedBy>
  <cp:revision>239</cp:revision>
  <dcterms:created xsi:type="dcterms:W3CDTF">2020-11-12T13:48:05Z</dcterms:created>
  <dcterms:modified xsi:type="dcterms:W3CDTF">2025-01-06T14:00:49Z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0x010100C10B535B756C624EA3F6D27116DBAF34</vt:lpwstr>
  </property>
</Properties>
</file>